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ags/tag1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6" r:id="rId1"/>
  </p:sldMasterIdLst>
  <p:notesMasterIdLst>
    <p:notesMasterId r:id="rId5"/>
  </p:notesMasterIdLst>
  <p:handoutMasterIdLst>
    <p:handoutMasterId r:id="rId6"/>
  </p:handoutMasterIdLst>
  <p:sldIdLst>
    <p:sldId id="263" r:id="rId2"/>
    <p:sldId id="279" r:id="rId3"/>
    <p:sldId id="278" r:id="rId4"/>
  </p:sldIdLst>
  <p:sldSz cx="12192000" cy="6858000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leonora Chelazzi" initials="EC" lastIdx="1" clrIdx="0">
    <p:extLst>
      <p:ext uri="{19B8F6BF-5375-455C-9EA6-DF929625EA0E}">
        <p15:presenceInfo xmlns:p15="http://schemas.microsoft.com/office/powerpoint/2012/main" userId="04dfc6dc7ff1390e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A4F9D"/>
    <a:srgbClr val="0044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16" autoAdjust="0"/>
    <p:restoredTop sz="83509" autoAdjust="0"/>
  </p:normalViewPr>
  <p:slideViewPr>
    <p:cSldViewPr snapToGrid="0">
      <p:cViewPr varScale="1">
        <p:scale>
          <a:sx n="67" d="100"/>
          <a:sy n="67" d="100"/>
        </p:scale>
        <p:origin x="330" y="7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9" d="100"/>
          <a:sy n="59" d="100"/>
        </p:scale>
        <p:origin x="3048" y="77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commentAuthors" Target="commentAuthor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11" Type="http://schemas.openxmlformats.org/officeDocument/2006/relationships/tableStyles" Target="tableStyles.xml"/><Relationship Id="rId5" Type="http://schemas.openxmlformats.org/officeDocument/2006/relationships/notesMaster" Target="notesMasters/notesMaster1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18830" cy="495029"/>
          </a:xfrm>
          <a:prstGeom prst="rect">
            <a:avLst/>
          </a:prstGeom>
        </p:spPr>
        <p:txBody>
          <a:bodyPr vert="horz" lIns="91426" tIns="45713" rIns="91426" bIns="45713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quarter" idx="1"/>
          </p:nvPr>
        </p:nvSpPr>
        <p:spPr>
          <a:xfrm>
            <a:off x="3815374" y="0"/>
            <a:ext cx="2918830" cy="495029"/>
          </a:xfrm>
          <a:prstGeom prst="rect">
            <a:avLst/>
          </a:prstGeom>
        </p:spPr>
        <p:txBody>
          <a:bodyPr vert="horz" lIns="91426" tIns="45713" rIns="91426" bIns="45713" rtlCol="0"/>
          <a:lstStyle>
            <a:lvl1pPr algn="r">
              <a:defRPr sz="1200"/>
            </a:lvl1pPr>
          </a:lstStyle>
          <a:p>
            <a:fld id="{87774E60-73A8-4F77-8D79-AF60602B4C2E}" type="datetimeFigureOut">
              <a:rPr lang="it-IT" smtClean="0"/>
              <a:pPr/>
              <a:t>01/07/2026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2"/>
          </p:nvPr>
        </p:nvSpPr>
        <p:spPr>
          <a:xfrm>
            <a:off x="1" y="9371287"/>
            <a:ext cx="2918830" cy="495028"/>
          </a:xfrm>
          <a:prstGeom prst="rect">
            <a:avLst/>
          </a:prstGeom>
        </p:spPr>
        <p:txBody>
          <a:bodyPr vert="horz" lIns="91426" tIns="45713" rIns="91426" bIns="45713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3"/>
          </p:nvPr>
        </p:nvSpPr>
        <p:spPr>
          <a:xfrm>
            <a:off x="3815374" y="9371287"/>
            <a:ext cx="2918830" cy="495028"/>
          </a:xfrm>
          <a:prstGeom prst="rect">
            <a:avLst/>
          </a:prstGeom>
        </p:spPr>
        <p:txBody>
          <a:bodyPr vert="horz" lIns="91426" tIns="45713" rIns="91426" bIns="45713" rtlCol="0" anchor="b"/>
          <a:lstStyle>
            <a:lvl1pPr algn="r">
              <a:defRPr sz="1200"/>
            </a:lvl1pPr>
          </a:lstStyle>
          <a:p>
            <a:fld id="{8EC6C8D6-8CB1-449F-9BC1-1AC16FCC4F0B}" type="slidenum">
              <a:rPr lang="it-IT" smtClean="0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320386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18830" cy="495029"/>
          </a:xfrm>
          <a:prstGeom prst="rect">
            <a:avLst/>
          </a:prstGeom>
        </p:spPr>
        <p:txBody>
          <a:bodyPr vert="horz" lIns="91426" tIns="45713" rIns="91426" bIns="45713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15374" y="0"/>
            <a:ext cx="2918830" cy="495029"/>
          </a:xfrm>
          <a:prstGeom prst="rect">
            <a:avLst/>
          </a:prstGeom>
        </p:spPr>
        <p:txBody>
          <a:bodyPr vert="horz" lIns="91426" tIns="45713" rIns="91426" bIns="45713" rtlCol="0"/>
          <a:lstStyle>
            <a:lvl1pPr algn="r">
              <a:defRPr sz="1200"/>
            </a:lvl1pPr>
          </a:lstStyle>
          <a:p>
            <a:fld id="{E6BF43A7-9D22-4E6C-A0CD-84D980CC8C40}" type="datetimeFigureOut">
              <a:rPr lang="it-IT" smtClean="0"/>
              <a:pPr/>
              <a:t>01/07/2026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1231900"/>
            <a:ext cx="5919787" cy="3330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6" tIns="45713" rIns="91426" bIns="45713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73577" y="4748166"/>
            <a:ext cx="5388610" cy="3884861"/>
          </a:xfrm>
          <a:prstGeom prst="rect">
            <a:avLst/>
          </a:prstGeom>
        </p:spPr>
        <p:txBody>
          <a:bodyPr vert="horz" lIns="91426" tIns="45713" rIns="91426" bIns="45713" rtlCol="0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1" y="9371287"/>
            <a:ext cx="2918830" cy="495028"/>
          </a:xfrm>
          <a:prstGeom prst="rect">
            <a:avLst/>
          </a:prstGeom>
        </p:spPr>
        <p:txBody>
          <a:bodyPr vert="horz" lIns="91426" tIns="45713" rIns="91426" bIns="45713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15374" y="9371287"/>
            <a:ext cx="2918830" cy="495028"/>
          </a:xfrm>
          <a:prstGeom prst="rect">
            <a:avLst/>
          </a:prstGeom>
        </p:spPr>
        <p:txBody>
          <a:bodyPr vert="horz" lIns="91426" tIns="45713" rIns="91426" bIns="45713" rtlCol="0" anchor="b"/>
          <a:lstStyle>
            <a:lvl1pPr algn="r">
              <a:defRPr sz="1200"/>
            </a:lvl1pPr>
          </a:lstStyle>
          <a:p>
            <a:fld id="{BA698F06-5799-4E47-A790-F0672F46741C}" type="slidenum">
              <a:rPr lang="it-IT" smtClean="0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336472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698F06-5799-4E47-A790-F0672F46741C}" type="slidenum">
              <a:rPr lang="it-IT" smtClean="0"/>
              <a:pPr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867508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de-DE"/>
              <a:t>BioTheRoS Workshop, CEBC 2026, Graz</a:t>
            </a:r>
            <a:endParaRPr lang="it-IT"/>
          </a:p>
        </p:txBody>
      </p:sp>
      <p:sp>
        <p:nvSpPr>
          <p:cNvPr id="19" name="Segnaposto testo 18"/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5203900" y="2260593"/>
            <a:ext cx="6764867" cy="81070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 b="1">
                <a:solidFill>
                  <a:srgbClr val="0A4F9D"/>
                </a:solidFill>
                <a:latin typeface="Trebuchet MS" panose="020B0603020202020204" pitchFamily="34" charset="0"/>
              </a:defRPr>
            </a:lvl1pPr>
          </a:lstStyle>
          <a:p>
            <a:pPr lvl="0"/>
            <a:r>
              <a:rPr lang="it-IT" dirty="0"/>
              <a:t>Presentation Title</a:t>
            </a:r>
          </a:p>
        </p:txBody>
      </p:sp>
      <p:sp>
        <p:nvSpPr>
          <p:cNvPr id="21" name="Segnaposto testo 20"/>
          <p:cNvSpPr>
            <a:spLocks noGrp="1"/>
          </p:cNvSpPr>
          <p:nvPr userDrawn="1">
            <p:ph type="body" sz="quarter" idx="12" hasCustomPrompt="1"/>
          </p:nvPr>
        </p:nvSpPr>
        <p:spPr>
          <a:xfrm>
            <a:off x="5203900" y="3155037"/>
            <a:ext cx="6764867" cy="63332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rgbClr val="0A4F9D"/>
                </a:solidFill>
                <a:latin typeface="Trebuchet MS" panose="020B0603020202020204" pitchFamily="34" charset="0"/>
              </a:defRPr>
            </a:lvl1pPr>
          </a:lstStyle>
          <a:p>
            <a:pPr lvl="0"/>
            <a:r>
              <a:rPr lang="it-IT" dirty="0" err="1"/>
              <a:t>Subtitle</a:t>
            </a:r>
            <a:endParaRPr lang="it-IT" dirty="0"/>
          </a:p>
        </p:txBody>
      </p:sp>
      <p:sp>
        <p:nvSpPr>
          <p:cNvPr id="22" name="Segnaposto testo 20"/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5203900" y="3874294"/>
            <a:ext cx="6764867" cy="65682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 baseline="0">
                <a:solidFill>
                  <a:schemeClr val="bg1">
                    <a:lumMod val="50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pPr lvl="0"/>
            <a:r>
              <a:rPr lang="it-IT" dirty="0" err="1"/>
              <a:t>Presenter</a:t>
            </a:r>
            <a:r>
              <a:rPr lang="it-IT" dirty="0"/>
              <a:t> </a:t>
            </a:r>
            <a:r>
              <a:rPr lang="it-IT" dirty="0" err="1"/>
              <a:t>Name</a:t>
            </a:r>
            <a:r>
              <a:rPr lang="it-IT" dirty="0"/>
              <a:t>, </a:t>
            </a:r>
            <a:r>
              <a:rPr lang="it-IT" dirty="0" err="1"/>
              <a:t>Affiliation</a:t>
            </a:r>
            <a:endParaRPr lang="it-IT" dirty="0"/>
          </a:p>
        </p:txBody>
      </p:sp>
      <p:sp>
        <p:nvSpPr>
          <p:cNvPr id="23" name="Segnaposto testo 20"/>
          <p:cNvSpPr>
            <a:spLocks noGrp="1"/>
          </p:cNvSpPr>
          <p:nvPr userDrawn="1">
            <p:ph type="body" sz="quarter" idx="14" hasCustomPrompt="1"/>
          </p:nvPr>
        </p:nvSpPr>
        <p:spPr>
          <a:xfrm>
            <a:off x="5203900" y="4634148"/>
            <a:ext cx="6764867" cy="35748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 baseline="0">
                <a:solidFill>
                  <a:schemeClr val="bg1">
                    <a:lumMod val="50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pPr lvl="0"/>
            <a:r>
              <a:rPr lang="it-IT" dirty="0"/>
              <a:t>Location, Date</a:t>
            </a:r>
          </a:p>
        </p:txBody>
      </p:sp>
      <p:sp>
        <p:nvSpPr>
          <p:cNvPr id="3" name="Segnaposto immagine 2"/>
          <p:cNvSpPr>
            <a:spLocks noGrp="1"/>
          </p:cNvSpPr>
          <p:nvPr userDrawn="1">
            <p:ph type="pic" sz="quarter" idx="15"/>
          </p:nvPr>
        </p:nvSpPr>
        <p:spPr>
          <a:xfrm>
            <a:off x="308973" y="2247672"/>
            <a:ext cx="4692084" cy="2760343"/>
          </a:xfrm>
          <a:prstGeom prst="rect">
            <a:avLst/>
          </a:prstGeom>
        </p:spPr>
        <p:txBody>
          <a:bodyPr/>
          <a:lstStyle/>
          <a:p>
            <a:endParaRPr lang="it-IT" dirty="0"/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47B490FE-09A8-4063-8257-B8D478DB3852}"/>
              </a:ext>
            </a:extLst>
          </p:cNvPr>
          <p:cNvSpPr txBox="1"/>
          <p:nvPr userDrawn="1"/>
        </p:nvSpPr>
        <p:spPr>
          <a:xfrm>
            <a:off x="139154" y="5597341"/>
            <a:ext cx="95012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900" i="1" kern="1200" dirty="0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+mn-ea"/>
                <a:cs typeface="+mn-cs"/>
              </a:rPr>
              <a:t>The IEA </a:t>
            </a:r>
            <a:r>
              <a:rPr lang="it-IT" sz="900" i="1" kern="1200" dirty="0" err="1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+mn-ea"/>
                <a:cs typeface="+mn-cs"/>
              </a:rPr>
              <a:t>Bioenergy</a:t>
            </a:r>
            <a:r>
              <a:rPr lang="it-IT" sz="900" i="1" kern="1200" dirty="0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+mn-ea"/>
                <a:cs typeface="+mn-cs"/>
              </a:rPr>
              <a:t> Technology Collaboration </a:t>
            </a:r>
            <a:r>
              <a:rPr lang="it-IT" sz="900" i="1" kern="1200" dirty="0" err="1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+mn-ea"/>
                <a:cs typeface="+mn-cs"/>
              </a:rPr>
              <a:t>Programme</a:t>
            </a:r>
            <a:r>
              <a:rPr lang="it-IT" sz="900" i="1" kern="1200" dirty="0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+mn-ea"/>
                <a:cs typeface="+mn-cs"/>
              </a:rPr>
              <a:t> (TCP) </a:t>
            </a:r>
            <a:r>
              <a:rPr lang="it-IT" sz="900" i="1" kern="1200" dirty="0" err="1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+mn-ea"/>
                <a:cs typeface="+mn-cs"/>
              </a:rPr>
              <a:t>is</a:t>
            </a:r>
            <a:r>
              <a:rPr lang="it-IT" sz="900" i="1" kern="1200" dirty="0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+mn-ea"/>
                <a:cs typeface="+mn-cs"/>
              </a:rPr>
              <a:t> </a:t>
            </a:r>
            <a:r>
              <a:rPr lang="it-IT" sz="900" i="1" kern="1200" dirty="0" err="1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+mn-ea"/>
                <a:cs typeface="+mn-cs"/>
              </a:rPr>
              <a:t>organised</a:t>
            </a:r>
            <a:r>
              <a:rPr lang="it-IT" sz="900" i="1" kern="1200" dirty="0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+mn-ea"/>
                <a:cs typeface="+mn-cs"/>
              </a:rPr>
              <a:t> under the </a:t>
            </a:r>
            <a:r>
              <a:rPr lang="it-IT" sz="900" i="1" kern="1200" dirty="0" err="1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+mn-ea"/>
                <a:cs typeface="+mn-cs"/>
              </a:rPr>
              <a:t>auspices</a:t>
            </a:r>
            <a:r>
              <a:rPr lang="it-IT" sz="900" i="1" kern="1200" dirty="0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+mn-ea"/>
                <a:cs typeface="+mn-cs"/>
              </a:rPr>
              <a:t> of the International Energy Agency (IEA) </a:t>
            </a:r>
            <a:r>
              <a:rPr lang="it-IT" sz="900" i="1" kern="1200" dirty="0" err="1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+mn-ea"/>
                <a:cs typeface="+mn-cs"/>
              </a:rPr>
              <a:t>but</a:t>
            </a:r>
            <a:r>
              <a:rPr lang="it-IT" sz="900" i="1" kern="1200" dirty="0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+mn-ea"/>
                <a:cs typeface="+mn-cs"/>
              </a:rPr>
              <a:t> </a:t>
            </a:r>
            <a:r>
              <a:rPr lang="it-IT" sz="900" i="1" kern="1200" dirty="0" err="1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+mn-ea"/>
                <a:cs typeface="+mn-cs"/>
              </a:rPr>
              <a:t>is</a:t>
            </a:r>
            <a:r>
              <a:rPr lang="it-IT" sz="900" i="1" kern="1200" dirty="0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+mn-ea"/>
                <a:cs typeface="+mn-cs"/>
              </a:rPr>
              <a:t> </a:t>
            </a:r>
            <a:r>
              <a:rPr lang="it-IT" sz="900" i="1" kern="1200" dirty="0" err="1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+mn-ea"/>
                <a:cs typeface="+mn-cs"/>
              </a:rPr>
              <a:t>functionally</a:t>
            </a:r>
            <a:r>
              <a:rPr lang="it-IT" sz="900" i="1" kern="1200" dirty="0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+mn-ea"/>
                <a:cs typeface="+mn-cs"/>
              </a:rPr>
              <a:t> and </a:t>
            </a:r>
            <a:r>
              <a:rPr lang="it-IT" sz="900" i="1" kern="1200" dirty="0" err="1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+mn-ea"/>
                <a:cs typeface="+mn-cs"/>
              </a:rPr>
              <a:t>legally</a:t>
            </a:r>
            <a:r>
              <a:rPr lang="it-IT" sz="900" i="1" kern="1200" dirty="0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+mn-ea"/>
                <a:cs typeface="+mn-cs"/>
              </a:rPr>
              <a:t> </a:t>
            </a:r>
            <a:r>
              <a:rPr lang="it-IT" sz="900" i="1" kern="1200" dirty="0" err="1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+mn-ea"/>
                <a:cs typeface="+mn-cs"/>
              </a:rPr>
              <a:t>autonomous</a:t>
            </a:r>
            <a:r>
              <a:rPr lang="it-IT" sz="900" i="1" kern="1200" dirty="0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+mn-ea"/>
                <a:cs typeface="+mn-cs"/>
              </a:rPr>
              <a:t>. </a:t>
            </a:r>
            <a:r>
              <a:rPr lang="it-IT" sz="900" i="1" kern="1200" dirty="0" err="1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+mn-ea"/>
                <a:cs typeface="+mn-cs"/>
              </a:rPr>
              <a:t>Views</a:t>
            </a:r>
            <a:r>
              <a:rPr lang="it-IT" sz="900" i="1" kern="1200" dirty="0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+mn-ea"/>
                <a:cs typeface="+mn-cs"/>
              </a:rPr>
              <a:t>, </a:t>
            </a:r>
            <a:r>
              <a:rPr lang="it-IT" sz="900" i="1" kern="1200" dirty="0" err="1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+mn-ea"/>
                <a:cs typeface="+mn-cs"/>
              </a:rPr>
              <a:t>findings</a:t>
            </a:r>
            <a:r>
              <a:rPr lang="it-IT" sz="900" i="1" kern="1200" dirty="0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+mn-ea"/>
                <a:cs typeface="+mn-cs"/>
              </a:rPr>
              <a:t> and </a:t>
            </a:r>
            <a:r>
              <a:rPr lang="it-IT" sz="900" i="1" kern="1200" dirty="0" err="1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+mn-ea"/>
                <a:cs typeface="+mn-cs"/>
              </a:rPr>
              <a:t>publications</a:t>
            </a:r>
            <a:r>
              <a:rPr lang="it-IT" sz="900" i="1" kern="1200" dirty="0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+mn-ea"/>
                <a:cs typeface="+mn-cs"/>
              </a:rPr>
              <a:t> of the IEA </a:t>
            </a:r>
            <a:r>
              <a:rPr lang="it-IT" sz="900" i="1" kern="1200" dirty="0" err="1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+mn-ea"/>
                <a:cs typeface="+mn-cs"/>
              </a:rPr>
              <a:t>Bioenergy</a:t>
            </a:r>
            <a:r>
              <a:rPr lang="it-IT" sz="900" i="1" kern="1200" dirty="0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+mn-ea"/>
                <a:cs typeface="+mn-cs"/>
              </a:rPr>
              <a:t> TCP do </a:t>
            </a:r>
            <a:r>
              <a:rPr lang="it-IT" sz="900" i="1" kern="1200" dirty="0" err="1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+mn-ea"/>
                <a:cs typeface="+mn-cs"/>
              </a:rPr>
              <a:t>not</a:t>
            </a:r>
            <a:r>
              <a:rPr lang="it-IT" sz="900" i="1" kern="1200" dirty="0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+mn-ea"/>
                <a:cs typeface="+mn-cs"/>
              </a:rPr>
              <a:t> </a:t>
            </a:r>
            <a:r>
              <a:rPr lang="it-IT" sz="900" i="1" kern="1200" dirty="0" err="1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+mn-ea"/>
                <a:cs typeface="+mn-cs"/>
              </a:rPr>
              <a:t>necessarily</a:t>
            </a:r>
            <a:r>
              <a:rPr lang="it-IT" sz="900" i="1" kern="1200" dirty="0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+mn-ea"/>
                <a:cs typeface="+mn-cs"/>
              </a:rPr>
              <a:t> </a:t>
            </a:r>
            <a:r>
              <a:rPr lang="it-IT" sz="900" i="1" kern="1200" dirty="0" err="1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+mn-ea"/>
                <a:cs typeface="+mn-cs"/>
              </a:rPr>
              <a:t>represent</a:t>
            </a:r>
            <a:r>
              <a:rPr lang="it-IT" sz="900" i="1" kern="1200" dirty="0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+mn-ea"/>
                <a:cs typeface="+mn-cs"/>
              </a:rPr>
              <a:t> the </a:t>
            </a:r>
            <a:r>
              <a:rPr lang="it-IT" sz="900" i="1" kern="1200" dirty="0" err="1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+mn-ea"/>
                <a:cs typeface="+mn-cs"/>
              </a:rPr>
              <a:t>views</a:t>
            </a:r>
            <a:r>
              <a:rPr lang="it-IT" sz="900" i="1" kern="1200" dirty="0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+mn-ea"/>
                <a:cs typeface="+mn-cs"/>
              </a:rPr>
              <a:t> or policies of the IEA </a:t>
            </a:r>
            <a:r>
              <a:rPr lang="it-IT" sz="900" i="1" kern="1200" dirty="0" err="1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+mn-ea"/>
                <a:cs typeface="+mn-cs"/>
              </a:rPr>
              <a:t>Secretariat</a:t>
            </a:r>
            <a:r>
              <a:rPr lang="it-IT" sz="900" i="1" kern="1200" dirty="0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+mn-ea"/>
                <a:cs typeface="+mn-cs"/>
              </a:rPr>
              <a:t> or </a:t>
            </a:r>
            <a:r>
              <a:rPr lang="it-IT" sz="900" i="1" kern="1200" dirty="0" err="1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+mn-ea"/>
                <a:cs typeface="+mn-cs"/>
              </a:rPr>
              <a:t>its</a:t>
            </a:r>
            <a:r>
              <a:rPr lang="it-IT" sz="900" i="1" kern="1200" dirty="0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+mn-ea"/>
                <a:cs typeface="+mn-cs"/>
              </a:rPr>
              <a:t> </a:t>
            </a:r>
            <a:r>
              <a:rPr lang="it-IT" sz="900" i="1" kern="1200" dirty="0" err="1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+mn-ea"/>
                <a:cs typeface="+mn-cs"/>
              </a:rPr>
              <a:t>individual</a:t>
            </a:r>
            <a:r>
              <a:rPr lang="it-IT" sz="900" i="1" kern="1200" dirty="0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+mn-ea"/>
                <a:cs typeface="+mn-cs"/>
              </a:rPr>
              <a:t> </a:t>
            </a:r>
            <a:r>
              <a:rPr lang="it-IT" sz="900" i="1" kern="1200" dirty="0" err="1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+mn-ea"/>
                <a:cs typeface="+mn-cs"/>
              </a:rPr>
              <a:t>member</a:t>
            </a:r>
            <a:r>
              <a:rPr lang="it-IT" sz="900" i="1" kern="1200" dirty="0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+mn-ea"/>
                <a:cs typeface="+mn-cs"/>
              </a:rPr>
              <a:t> countries.</a:t>
            </a:r>
            <a:endParaRPr lang="it-IT" sz="900" kern="1200" dirty="0">
              <a:solidFill>
                <a:schemeClr val="tx1"/>
              </a:solidFill>
              <a:effectLst/>
              <a:latin typeface="Trebuchet MS" panose="020B0603020202020204" pitchFamily="34" charset="0"/>
              <a:ea typeface="+mn-ea"/>
              <a:cs typeface="+mn-cs"/>
            </a:endParaRPr>
          </a:p>
        </p:txBody>
      </p:sp>
      <p:grpSp>
        <p:nvGrpSpPr>
          <p:cNvPr id="5" name="Gruppo 4">
            <a:extLst>
              <a:ext uri="{FF2B5EF4-FFF2-40B4-BE49-F238E27FC236}">
                <a16:creationId xmlns:a16="http://schemas.microsoft.com/office/drawing/2014/main" id="{69FEEC8E-0869-4DDB-B44B-078B53B80DF2}"/>
              </a:ext>
            </a:extLst>
          </p:cNvPr>
          <p:cNvGrpSpPr/>
          <p:nvPr userDrawn="1"/>
        </p:nvGrpSpPr>
        <p:grpSpPr>
          <a:xfrm>
            <a:off x="0" y="6095956"/>
            <a:ext cx="12192000" cy="769197"/>
            <a:chOff x="0" y="6095956"/>
            <a:chExt cx="12192000" cy="769197"/>
          </a:xfrm>
        </p:grpSpPr>
        <p:grpSp>
          <p:nvGrpSpPr>
            <p:cNvPr id="13" name="Group 7">
              <a:extLst>
                <a:ext uri="{FF2B5EF4-FFF2-40B4-BE49-F238E27FC236}">
                  <a16:creationId xmlns:a16="http://schemas.microsoft.com/office/drawing/2014/main" id="{5422A1FB-D8F3-46DE-9ACA-72ABBFE5CABF}"/>
                </a:ext>
              </a:extLst>
            </p:cNvPr>
            <p:cNvGrpSpPr/>
            <p:nvPr userDrawn="1"/>
          </p:nvGrpSpPr>
          <p:grpSpPr>
            <a:xfrm>
              <a:off x="0" y="6095956"/>
              <a:ext cx="9144000" cy="769197"/>
              <a:chOff x="0" y="0"/>
              <a:chExt cx="6858000" cy="576898"/>
            </a:xfrm>
          </p:grpSpPr>
          <p:pic>
            <p:nvPicPr>
              <p:cNvPr id="16" name="Picture 8">
                <a:extLst>
                  <a:ext uri="{FF2B5EF4-FFF2-40B4-BE49-F238E27FC236}">
                    <a16:creationId xmlns:a16="http://schemas.microsoft.com/office/drawing/2014/main" id="{FD5C7ACB-2D06-4985-BE32-3494E6E9C399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0" y="0"/>
                <a:ext cx="3509963" cy="576897"/>
              </a:xfrm>
              <a:prstGeom prst="rect">
                <a:avLst/>
              </a:prstGeom>
            </p:spPr>
          </p:pic>
          <p:sp>
            <p:nvSpPr>
              <p:cNvPr id="17" name="Rectangle 9">
                <a:extLst>
                  <a:ext uri="{FF2B5EF4-FFF2-40B4-BE49-F238E27FC236}">
                    <a16:creationId xmlns:a16="http://schemas.microsoft.com/office/drawing/2014/main" id="{7F66B135-8F13-48A9-B5D7-DCD5F9BEC1F3}"/>
                  </a:ext>
                </a:extLst>
              </p:cNvPr>
              <p:cNvSpPr/>
              <p:nvPr userDrawn="1"/>
            </p:nvSpPr>
            <p:spPr>
              <a:xfrm>
                <a:off x="3362325" y="0"/>
                <a:ext cx="3495675" cy="576898"/>
              </a:xfrm>
              <a:prstGeom prst="rect">
                <a:avLst/>
              </a:prstGeom>
              <a:solidFill>
                <a:srgbClr val="0044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200"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p:grpSp>
        <p:sp>
          <p:nvSpPr>
            <p:cNvPr id="2" name="Rettangolo 1">
              <a:extLst>
                <a:ext uri="{FF2B5EF4-FFF2-40B4-BE49-F238E27FC236}">
                  <a16:creationId xmlns:a16="http://schemas.microsoft.com/office/drawing/2014/main" id="{94DC29E6-E64D-4BAD-B250-821ABFF7CC0C}"/>
                </a:ext>
              </a:extLst>
            </p:cNvPr>
            <p:cNvSpPr/>
            <p:nvPr userDrawn="1"/>
          </p:nvSpPr>
          <p:spPr>
            <a:xfrm>
              <a:off x="9131300" y="6095956"/>
              <a:ext cx="3060700" cy="760995"/>
            </a:xfrm>
            <a:prstGeom prst="rect">
              <a:avLst/>
            </a:prstGeom>
            <a:solidFill>
              <a:srgbClr val="0044FF"/>
            </a:solidFill>
            <a:ln>
              <a:solidFill>
                <a:srgbClr val="0044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</p:grpSp>
      <p:pic>
        <p:nvPicPr>
          <p:cNvPr id="18" name="Immagine 17">
            <a:extLst>
              <a:ext uri="{FF2B5EF4-FFF2-40B4-BE49-F238E27FC236}">
                <a16:creationId xmlns:a16="http://schemas.microsoft.com/office/drawing/2014/main" id="{C0540FF0-A044-4F87-9214-57BBB99BED8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17" t="7057" r="15192" b="13643"/>
          <a:stretch/>
        </p:blipFill>
        <p:spPr>
          <a:xfrm>
            <a:off x="309688" y="327612"/>
            <a:ext cx="1936682" cy="1607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33071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&amp; Body I r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egnaposto testo 16"/>
          <p:cNvSpPr>
            <a:spLocks noGrp="1"/>
          </p:cNvSpPr>
          <p:nvPr>
            <p:ph type="body" sz="quarter" idx="11" hasCustomPrompt="1"/>
          </p:nvPr>
        </p:nvSpPr>
        <p:spPr>
          <a:xfrm>
            <a:off x="847725" y="1798048"/>
            <a:ext cx="10506073" cy="402336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>
              <a:buFont typeface="Arial" panose="020B0604020202020204" pitchFamily="34" charset="0"/>
              <a:buChar char="•"/>
              <a:defRPr sz="2400">
                <a:solidFill>
                  <a:srgbClr val="0A4F9D"/>
                </a:solidFill>
                <a:latin typeface="Trebuchet MS" panose="020B0603020202020204" pitchFamily="34" charset="0"/>
              </a:defRPr>
            </a:lvl1pPr>
          </a:lstStyle>
          <a:p>
            <a:pPr lvl="0"/>
            <a:r>
              <a:rPr lang="it-IT" dirty="0"/>
              <a:t>Click to </a:t>
            </a:r>
            <a:r>
              <a:rPr lang="it-IT" dirty="0" err="1"/>
              <a:t>edit</a:t>
            </a:r>
            <a:r>
              <a:rPr lang="it-IT" dirty="0"/>
              <a:t> text</a:t>
            </a:r>
          </a:p>
          <a:p>
            <a:pPr lvl="1"/>
            <a:r>
              <a:rPr lang="it-IT" dirty="0"/>
              <a:t>Second </a:t>
            </a:r>
            <a:r>
              <a:rPr lang="it-IT" dirty="0" err="1"/>
              <a:t>level</a:t>
            </a:r>
            <a:r>
              <a:rPr lang="it-IT" dirty="0"/>
              <a:t> bullet point</a:t>
            </a:r>
          </a:p>
          <a:p>
            <a:pPr lvl="2"/>
            <a:r>
              <a:rPr lang="it-IT" dirty="0"/>
              <a:t>Third leve bullet point</a:t>
            </a:r>
          </a:p>
          <a:p>
            <a:pPr lvl="3"/>
            <a:r>
              <a:rPr lang="it-IT" dirty="0" err="1"/>
              <a:t>Fourth</a:t>
            </a:r>
            <a:r>
              <a:rPr lang="it-IT" dirty="0"/>
              <a:t> </a:t>
            </a:r>
            <a:r>
              <a:rPr lang="it-IT" dirty="0" err="1"/>
              <a:t>level</a:t>
            </a:r>
            <a:r>
              <a:rPr lang="it-IT" dirty="0"/>
              <a:t> bullet point</a:t>
            </a:r>
          </a:p>
        </p:txBody>
      </p:sp>
      <p:pic>
        <p:nvPicPr>
          <p:cNvPr id="9" name="Immagine 9">
            <a:extLst>
              <a:ext uri="{FF2B5EF4-FFF2-40B4-BE49-F238E27FC236}">
                <a16:creationId xmlns:a16="http://schemas.microsoft.com/office/drawing/2014/main" id="{D82CA809-D3CA-48DD-A1BB-8E4BBAEBC35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9819" y="6059567"/>
            <a:ext cx="1747974" cy="798433"/>
          </a:xfrm>
          <a:prstGeom prst="rect">
            <a:avLst/>
          </a:prstGeom>
        </p:spPr>
      </p:pic>
      <p:sp>
        <p:nvSpPr>
          <p:cNvPr id="10" name="CasellaDiTesto 11">
            <a:extLst>
              <a:ext uri="{FF2B5EF4-FFF2-40B4-BE49-F238E27FC236}">
                <a16:creationId xmlns:a16="http://schemas.microsoft.com/office/drawing/2014/main" id="{5B30D339-8C1C-4099-BC42-91FE08C01C20}"/>
              </a:ext>
            </a:extLst>
          </p:cNvPr>
          <p:cNvSpPr txBox="1"/>
          <p:nvPr userDrawn="1"/>
        </p:nvSpPr>
        <p:spPr>
          <a:xfrm>
            <a:off x="9870512" y="6422308"/>
            <a:ext cx="21545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>
                <a:solidFill>
                  <a:schemeClr val="bg1">
                    <a:lumMod val="50000"/>
                  </a:schemeClr>
                </a:solidFill>
                <a:latin typeface="Trebuchet MS" panose="020B0603020202020204" pitchFamily="34" charset="0"/>
              </a:rPr>
              <a:t>www.ieabioenergy.com</a:t>
            </a:r>
          </a:p>
        </p:txBody>
      </p:sp>
      <p:sp>
        <p:nvSpPr>
          <p:cNvPr id="8" name="Segnaposto testo 14">
            <a:extLst>
              <a:ext uri="{FF2B5EF4-FFF2-40B4-BE49-F238E27FC236}">
                <a16:creationId xmlns:a16="http://schemas.microsoft.com/office/drawing/2014/main" id="{A722D000-F796-4ECA-A3F7-AF0427E39F5A}"/>
              </a:ext>
            </a:extLst>
          </p:cNvPr>
          <p:cNvSpPr>
            <a:spLocks noGrp="1"/>
          </p:cNvSpPr>
          <p:nvPr>
            <p:ph type="body" sz="quarter" idx="78" hasCustomPrompt="1"/>
          </p:nvPr>
        </p:nvSpPr>
        <p:spPr>
          <a:xfrm>
            <a:off x="847725" y="365624"/>
            <a:ext cx="10506074" cy="89041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ts val="3250"/>
              </a:lnSpc>
              <a:buNone/>
              <a:defRPr sz="3000" b="1">
                <a:solidFill>
                  <a:srgbClr val="0A4F9D"/>
                </a:solidFill>
                <a:latin typeface="Trebuchet MS" panose="020B0603020202020204" pitchFamily="34" charset="0"/>
              </a:defRPr>
            </a:lvl1pPr>
            <a:lvl2pPr>
              <a:defRPr sz="2400">
                <a:solidFill>
                  <a:srgbClr val="FFC000"/>
                </a:solidFill>
              </a:defRPr>
            </a:lvl2pPr>
            <a:lvl3pPr>
              <a:defRPr sz="2000">
                <a:solidFill>
                  <a:srgbClr val="FFC000"/>
                </a:solidFill>
              </a:defRPr>
            </a:lvl3pPr>
            <a:lvl4pPr>
              <a:defRPr sz="1800">
                <a:solidFill>
                  <a:srgbClr val="FFC000"/>
                </a:solidFill>
              </a:defRPr>
            </a:lvl4pPr>
            <a:lvl5pPr>
              <a:defRPr sz="1800">
                <a:solidFill>
                  <a:srgbClr val="FFC000"/>
                </a:solidFill>
              </a:defRPr>
            </a:lvl5pPr>
          </a:lstStyle>
          <a:p>
            <a:pPr lvl="0"/>
            <a:r>
              <a:rPr lang="it-IT" dirty="0"/>
              <a:t>Click </a:t>
            </a:r>
            <a:r>
              <a:rPr lang="it-IT" dirty="0" err="1"/>
              <a:t>here</a:t>
            </a:r>
            <a:r>
              <a:rPr lang="it-IT" dirty="0"/>
              <a:t> to </a:t>
            </a:r>
            <a:r>
              <a:rPr lang="it-IT" dirty="0" err="1"/>
              <a:t>add</a:t>
            </a:r>
            <a:r>
              <a:rPr lang="it-IT" dirty="0"/>
              <a:t> </a:t>
            </a:r>
            <a:r>
              <a:rPr lang="it-IT" dirty="0" err="1"/>
              <a:t>title</a:t>
            </a:r>
            <a:r>
              <a:rPr lang="it-IT" dirty="0"/>
              <a:t> </a:t>
            </a:r>
            <a:br>
              <a:rPr lang="it-IT" dirty="0"/>
            </a:br>
            <a:r>
              <a:rPr lang="en-US" dirty="0"/>
              <a:t>second line</a:t>
            </a:r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05A672F1-9D94-2B9B-D541-7D9CBE601A9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140788" y="635457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D7953569-C36B-F3A1-574E-F663439855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712788" y="635457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40707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Body II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9">
            <a:extLst>
              <a:ext uri="{FF2B5EF4-FFF2-40B4-BE49-F238E27FC236}">
                <a16:creationId xmlns:a16="http://schemas.microsoft.com/office/drawing/2014/main" id="{D82CA809-D3CA-48DD-A1BB-8E4BBAEBC35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9819" y="6059567"/>
            <a:ext cx="1747974" cy="798433"/>
          </a:xfrm>
          <a:prstGeom prst="rect">
            <a:avLst/>
          </a:prstGeom>
        </p:spPr>
      </p:pic>
      <p:sp>
        <p:nvSpPr>
          <p:cNvPr id="10" name="CasellaDiTesto 11">
            <a:extLst>
              <a:ext uri="{FF2B5EF4-FFF2-40B4-BE49-F238E27FC236}">
                <a16:creationId xmlns:a16="http://schemas.microsoft.com/office/drawing/2014/main" id="{5B30D339-8C1C-4099-BC42-91FE08C01C20}"/>
              </a:ext>
            </a:extLst>
          </p:cNvPr>
          <p:cNvSpPr txBox="1"/>
          <p:nvPr userDrawn="1"/>
        </p:nvSpPr>
        <p:spPr>
          <a:xfrm>
            <a:off x="9870512" y="6422308"/>
            <a:ext cx="21545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>
                <a:solidFill>
                  <a:schemeClr val="bg1">
                    <a:lumMod val="50000"/>
                  </a:schemeClr>
                </a:solidFill>
                <a:latin typeface="Trebuchet MS" panose="020B0603020202020204" pitchFamily="34" charset="0"/>
              </a:rPr>
              <a:t>www.ieabioenergy.com</a:t>
            </a:r>
          </a:p>
        </p:txBody>
      </p:sp>
      <p:sp>
        <p:nvSpPr>
          <p:cNvPr id="13" name="Segnaposto numero diapositiva 2">
            <a:extLst>
              <a:ext uri="{FF2B5EF4-FFF2-40B4-BE49-F238E27FC236}">
                <a16:creationId xmlns:a16="http://schemas.microsoft.com/office/drawing/2014/main" id="{F8739967-3966-4CE0-8A7D-D36D46ABA624}"/>
              </a:ext>
            </a:extLst>
          </p:cNvPr>
          <p:cNvSpPr txBox="1">
            <a:spLocks/>
          </p:cNvSpPr>
          <p:nvPr userDrawn="1"/>
        </p:nvSpPr>
        <p:spPr>
          <a:xfrm>
            <a:off x="5067300" y="6347279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8975C6F3-213D-4974-A35F-85C55B19AD5E}" type="slidenum">
              <a:rPr lang="it-IT" sz="1400" smtClean="0"/>
              <a:pPr algn="ctr"/>
              <a:t>‹Nr.›</a:t>
            </a:fld>
            <a:endParaRPr lang="it-IT" sz="1400" dirty="0"/>
          </a:p>
        </p:txBody>
      </p:sp>
      <p:sp>
        <p:nvSpPr>
          <p:cNvPr id="8" name="Segnaposto testo 14">
            <a:extLst>
              <a:ext uri="{FF2B5EF4-FFF2-40B4-BE49-F238E27FC236}">
                <a16:creationId xmlns:a16="http://schemas.microsoft.com/office/drawing/2014/main" id="{A722D000-F796-4ECA-A3F7-AF0427E39F5A}"/>
              </a:ext>
            </a:extLst>
          </p:cNvPr>
          <p:cNvSpPr>
            <a:spLocks noGrp="1"/>
          </p:cNvSpPr>
          <p:nvPr>
            <p:ph type="body" sz="quarter" idx="78" hasCustomPrompt="1"/>
          </p:nvPr>
        </p:nvSpPr>
        <p:spPr>
          <a:xfrm>
            <a:off x="847725" y="365624"/>
            <a:ext cx="10506074" cy="89041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ts val="3250"/>
              </a:lnSpc>
              <a:buNone/>
              <a:defRPr sz="3000" b="1">
                <a:solidFill>
                  <a:srgbClr val="0A4F9D"/>
                </a:solidFill>
                <a:latin typeface="Trebuchet MS" panose="020B0603020202020204" pitchFamily="34" charset="0"/>
              </a:defRPr>
            </a:lvl1pPr>
            <a:lvl2pPr>
              <a:defRPr sz="2400">
                <a:solidFill>
                  <a:srgbClr val="FFC000"/>
                </a:solidFill>
              </a:defRPr>
            </a:lvl2pPr>
            <a:lvl3pPr>
              <a:defRPr sz="2000">
                <a:solidFill>
                  <a:srgbClr val="FFC000"/>
                </a:solidFill>
              </a:defRPr>
            </a:lvl3pPr>
            <a:lvl4pPr>
              <a:defRPr sz="1800">
                <a:solidFill>
                  <a:srgbClr val="FFC000"/>
                </a:solidFill>
              </a:defRPr>
            </a:lvl4pPr>
            <a:lvl5pPr>
              <a:defRPr sz="1800">
                <a:solidFill>
                  <a:srgbClr val="FFC000"/>
                </a:solidFill>
              </a:defRPr>
            </a:lvl5pPr>
          </a:lstStyle>
          <a:p>
            <a:pPr lvl="0"/>
            <a:r>
              <a:rPr lang="it-IT" dirty="0"/>
              <a:t>Click </a:t>
            </a:r>
            <a:r>
              <a:rPr lang="it-IT" dirty="0" err="1"/>
              <a:t>here</a:t>
            </a:r>
            <a:r>
              <a:rPr lang="it-IT" dirty="0"/>
              <a:t> to </a:t>
            </a:r>
            <a:r>
              <a:rPr lang="it-IT" dirty="0" err="1"/>
              <a:t>add</a:t>
            </a:r>
            <a:r>
              <a:rPr lang="it-IT" dirty="0"/>
              <a:t> </a:t>
            </a:r>
            <a:r>
              <a:rPr lang="it-IT" dirty="0" err="1"/>
              <a:t>title</a:t>
            </a:r>
            <a:r>
              <a:rPr lang="it-IT" dirty="0"/>
              <a:t> </a:t>
            </a:r>
            <a:br>
              <a:rPr lang="it-IT" dirty="0"/>
            </a:br>
            <a:r>
              <a:rPr lang="en-US" dirty="0"/>
              <a:t>second line</a:t>
            </a:r>
          </a:p>
        </p:txBody>
      </p:sp>
      <p:sp>
        <p:nvSpPr>
          <p:cNvPr id="11" name="Segnaposto testo 1">
            <a:extLst>
              <a:ext uri="{FF2B5EF4-FFF2-40B4-BE49-F238E27FC236}">
                <a16:creationId xmlns:a16="http://schemas.microsoft.com/office/drawing/2014/main" id="{977C628A-D8D8-4864-A1A0-61BF4F3799C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47725" y="1789981"/>
            <a:ext cx="4808581" cy="4023360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</a:lstStyle>
          <a:p>
            <a:r>
              <a:rPr lang="it-IT" dirty="0"/>
              <a:t>Click </a:t>
            </a:r>
            <a:r>
              <a:rPr lang="it-IT" dirty="0" err="1"/>
              <a:t>here</a:t>
            </a:r>
            <a:r>
              <a:rPr lang="it-IT" dirty="0"/>
              <a:t> to </a:t>
            </a:r>
            <a:r>
              <a:rPr lang="it-IT" dirty="0" err="1"/>
              <a:t>add</a:t>
            </a:r>
            <a:r>
              <a:rPr lang="it-IT" dirty="0"/>
              <a:t> text</a:t>
            </a:r>
          </a:p>
        </p:txBody>
      </p:sp>
      <p:sp>
        <p:nvSpPr>
          <p:cNvPr id="12" name="Segnaposto testo 2">
            <a:extLst>
              <a:ext uri="{FF2B5EF4-FFF2-40B4-BE49-F238E27FC236}">
                <a16:creationId xmlns:a16="http://schemas.microsoft.com/office/drawing/2014/main" id="{5C57B6D3-7ED8-4950-8433-1E2B6DDA6FD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535694" y="1789981"/>
            <a:ext cx="4808581" cy="4023360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</a:lstStyle>
          <a:p>
            <a:r>
              <a:rPr lang="it-IT"/>
              <a:t>Click here to add text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2547039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, img &amp; 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egnaposto immagine 7">
            <a:extLst>
              <a:ext uri="{FF2B5EF4-FFF2-40B4-BE49-F238E27FC236}">
                <a16:creationId xmlns:a16="http://schemas.microsoft.com/office/drawing/2014/main" id="{F97B78C7-01CD-4B4E-8514-590379CAFA5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47725" y="1779640"/>
            <a:ext cx="5000625" cy="4205236"/>
          </a:xfrm>
        </p:spPr>
        <p:txBody>
          <a:bodyPr/>
          <a:lstStyle/>
          <a:p>
            <a:endParaRPr lang="it-IT" dirty="0"/>
          </a:p>
        </p:txBody>
      </p:sp>
      <p:sp>
        <p:nvSpPr>
          <p:cNvPr id="8" name="Segnaposto testo 14">
            <a:extLst>
              <a:ext uri="{FF2B5EF4-FFF2-40B4-BE49-F238E27FC236}">
                <a16:creationId xmlns:a16="http://schemas.microsoft.com/office/drawing/2014/main" id="{F042844C-ACD5-424E-B019-A00462AEBEE8}"/>
              </a:ext>
            </a:extLst>
          </p:cNvPr>
          <p:cNvSpPr>
            <a:spLocks noGrp="1"/>
          </p:cNvSpPr>
          <p:nvPr>
            <p:ph type="body" sz="quarter" idx="78" hasCustomPrompt="1"/>
          </p:nvPr>
        </p:nvSpPr>
        <p:spPr>
          <a:xfrm>
            <a:off x="847725" y="365624"/>
            <a:ext cx="10506074" cy="89041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ts val="3250"/>
              </a:lnSpc>
              <a:buNone/>
              <a:defRPr sz="3000" b="1">
                <a:solidFill>
                  <a:srgbClr val="0A4F9D"/>
                </a:solidFill>
                <a:latin typeface="Trebuchet MS" panose="020B0603020202020204" pitchFamily="34" charset="0"/>
              </a:defRPr>
            </a:lvl1pPr>
            <a:lvl2pPr>
              <a:defRPr sz="2400">
                <a:solidFill>
                  <a:srgbClr val="FFC000"/>
                </a:solidFill>
              </a:defRPr>
            </a:lvl2pPr>
            <a:lvl3pPr>
              <a:defRPr sz="2000">
                <a:solidFill>
                  <a:srgbClr val="FFC000"/>
                </a:solidFill>
              </a:defRPr>
            </a:lvl3pPr>
            <a:lvl4pPr>
              <a:defRPr sz="1800">
                <a:solidFill>
                  <a:srgbClr val="FFC000"/>
                </a:solidFill>
              </a:defRPr>
            </a:lvl4pPr>
            <a:lvl5pPr>
              <a:defRPr sz="1800">
                <a:solidFill>
                  <a:srgbClr val="FFC000"/>
                </a:solidFill>
              </a:defRPr>
            </a:lvl5pPr>
          </a:lstStyle>
          <a:p>
            <a:pPr lvl="0"/>
            <a:r>
              <a:rPr lang="it-IT" dirty="0"/>
              <a:t>Click </a:t>
            </a:r>
            <a:r>
              <a:rPr lang="it-IT" dirty="0" err="1"/>
              <a:t>here</a:t>
            </a:r>
            <a:r>
              <a:rPr lang="it-IT" dirty="0"/>
              <a:t> to </a:t>
            </a:r>
            <a:r>
              <a:rPr lang="it-IT" dirty="0" err="1"/>
              <a:t>add</a:t>
            </a:r>
            <a:r>
              <a:rPr lang="it-IT" dirty="0"/>
              <a:t> </a:t>
            </a:r>
            <a:r>
              <a:rPr lang="it-IT" dirty="0" err="1"/>
              <a:t>title</a:t>
            </a:r>
            <a:r>
              <a:rPr lang="it-IT" dirty="0"/>
              <a:t> </a:t>
            </a:r>
            <a:br>
              <a:rPr lang="it-IT" dirty="0"/>
            </a:br>
            <a:r>
              <a:rPr lang="en-US" dirty="0"/>
              <a:t>second line</a:t>
            </a:r>
          </a:p>
        </p:txBody>
      </p:sp>
      <p:sp>
        <p:nvSpPr>
          <p:cNvPr id="9" name="Segnaposto testo 9">
            <a:extLst>
              <a:ext uri="{FF2B5EF4-FFF2-40B4-BE49-F238E27FC236}">
                <a16:creationId xmlns:a16="http://schemas.microsoft.com/office/drawing/2014/main" id="{676EAFE6-0786-4DD8-978C-1FC2725DAE7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343652" y="1779640"/>
            <a:ext cx="5010149" cy="4205235"/>
          </a:xfr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2400">
                <a:latin typeface="Trebuchet MS" panose="020B0603020202020204" pitchFamily="34" charset="0"/>
              </a:defRPr>
            </a:lvl1pPr>
            <a:lvl2pPr>
              <a:defRPr sz="2000">
                <a:latin typeface="Trebuchet MS" panose="020B0603020202020204" pitchFamily="34" charset="0"/>
              </a:defRPr>
            </a:lvl2pPr>
            <a:lvl3pPr>
              <a:defRPr sz="1800">
                <a:latin typeface="Trebuchet MS" panose="020B0603020202020204" pitchFamily="34" charset="0"/>
              </a:defRPr>
            </a:lvl3pPr>
            <a:lvl4pPr>
              <a:defRPr sz="1600">
                <a:latin typeface="Trebuchet MS" panose="020B0603020202020204" pitchFamily="34" charset="0"/>
              </a:defRPr>
            </a:lvl4pPr>
            <a:lvl5pPr>
              <a:defRPr sz="1600">
                <a:latin typeface="Trebuchet MS" panose="020B0603020202020204" pitchFamily="34" charset="0"/>
              </a:defRPr>
            </a:lvl5pPr>
          </a:lstStyle>
          <a:p>
            <a:pPr lvl="0"/>
            <a:r>
              <a:rPr lang="it-IT" dirty="0"/>
              <a:t>Click to </a:t>
            </a:r>
            <a:r>
              <a:rPr lang="it-IT" dirty="0" err="1"/>
              <a:t>edit</a:t>
            </a:r>
            <a:r>
              <a:rPr lang="it-IT" dirty="0"/>
              <a:t> text</a:t>
            </a:r>
          </a:p>
          <a:p>
            <a:pPr lvl="1"/>
            <a:r>
              <a:rPr lang="it-IT" dirty="0"/>
              <a:t>Second </a:t>
            </a:r>
            <a:r>
              <a:rPr lang="it-IT" dirty="0" err="1"/>
              <a:t>level</a:t>
            </a:r>
            <a:r>
              <a:rPr lang="it-IT" dirty="0"/>
              <a:t> bullet point</a:t>
            </a:r>
          </a:p>
          <a:p>
            <a:pPr lvl="2"/>
            <a:r>
              <a:rPr lang="it-IT" dirty="0"/>
              <a:t>Third leve bullet point</a:t>
            </a:r>
          </a:p>
          <a:p>
            <a:pPr lvl="3"/>
            <a:r>
              <a:rPr lang="it-IT" dirty="0" err="1"/>
              <a:t>Fourth</a:t>
            </a:r>
            <a:r>
              <a:rPr lang="it-IT" dirty="0"/>
              <a:t> </a:t>
            </a:r>
            <a:r>
              <a:rPr lang="it-IT" dirty="0" err="1"/>
              <a:t>level</a:t>
            </a:r>
            <a:r>
              <a:rPr lang="it-IT" dirty="0"/>
              <a:t> bullet point</a:t>
            </a:r>
          </a:p>
          <a:p>
            <a:pPr lvl="3"/>
            <a:endParaRPr lang="it-IT" dirty="0"/>
          </a:p>
        </p:txBody>
      </p:sp>
      <p:pic>
        <p:nvPicPr>
          <p:cNvPr id="10" name="Immagine 9">
            <a:extLst>
              <a:ext uri="{FF2B5EF4-FFF2-40B4-BE49-F238E27FC236}">
                <a16:creationId xmlns:a16="http://schemas.microsoft.com/office/drawing/2014/main" id="{E8A7B0AE-7AD0-42A7-969F-AC7C0C97DEC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9819" y="6059567"/>
            <a:ext cx="1747974" cy="798433"/>
          </a:xfrm>
          <a:prstGeom prst="rect">
            <a:avLst/>
          </a:prstGeom>
        </p:spPr>
      </p:pic>
      <p:sp>
        <p:nvSpPr>
          <p:cNvPr id="11" name="CasellaDiTesto 11">
            <a:extLst>
              <a:ext uri="{FF2B5EF4-FFF2-40B4-BE49-F238E27FC236}">
                <a16:creationId xmlns:a16="http://schemas.microsoft.com/office/drawing/2014/main" id="{E2EAB564-9BCE-473E-9199-1ADBE382B6C0}"/>
              </a:ext>
            </a:extLst>
          </p:cNvPr>
          <p:cNvSpPr txBox="1"/>
          <p:nvPr userDrawn="1"/>
        </p:nvSpPr>
        <p:spPr>
          <a:xfrm>
            <a:off x="9870512" y="6422308"/>
            <a:ext cx="21545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>
                <a:solidFill>
                  <a:schemeClr val="bg1">
                    <a:lumMod val="50000"/>
                  </a:schemeClr>
                </a:solidFill>
                <a:latin typeface="Trebuchet MS" panose="020B0603020202020204" pitchFamily="34" charset="0"/>
              </a:rPr>
              <a:t>www.ieabioenergy.com</a:t>
            </a:r>
          </a:p>
        </p:txBody>
      </p:sp>
      <p:sp>
        <p:nvSpPr>
          <p:cNvPr id="12" name="Segnaposto numero diapositiva 2">
            <a:extLst>
              <a:ext uri="{FF2B5EF4-FFF2-40B4-BE49-F238E27FC236}">
                <a16:creationId xmlns:a16="http://schemas.microsoft.com/office/drawing/2014/main" id="{C3CC9EE7-9E86-4955-9FEF-DFAFF2CF5016}"/>
              </a:ext>
            </a:extLst>
          </p:cNvPr>
          <p:cNvSpPr txBox="1">
            <a:spLocks/>
          </p:cNvSpPr>
          <p:nvPr userDrawn="1"/>
        </p:nvSpPr>
        <p:spPr>
          <a:xfrm>
            <a:off x="5067300" y="6347279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8975C6F3-213D-4974-A35F-85C55B19AD5E}" type="slidenum">
              <a:rPr lang="it-IT" sz="1400" smtClean="0"/>
              <a:pPr algn="ctr"/>
              <a:t>‹Nr.›</a:t>
            </a:fld>
            <a:endParaRPr lang="it-IT" sz="1400" dirty="0"/>
          </a:p>
        </p:txBody>
      </p:sp>
    </p:spTree>
    <p:extLst>
      <p:ext uri="{BB962C8B-B14F-4D97-AF65-F5344CB8AC3E}">
        <p14:creationId xmlns:p14="http://schemas.microsoft.com/office/powerpoint/2010/main" val="36125955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, img &amp; 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egnaposto immagine 7">
            <a:extLst>
              <a:ext uri="{FF2B5EF4-FFF2-40B4-BE49-F238E27FC236}">
                <a16:creationId xmlns:a16="http://schemas.microsoft.com/office/drawing/2014/main" id="{F97B78C7-01CD-4B4E-8514-590379CAFA5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47726" y="1779640"/>
            <a:ext cx="10506074" cy="4205236"/>
          </a:xfrm>
        </p:spPr>
        <p:txBody>
          <a:bodyPr/>
          <a:lstStyle/>
          <a:p>
            <a:endParaRPr lang="it-IT" dirty="0"/>
          </a:p>
        </p:txBody>
      </p:sp>
      <p:sp>
        <p:nvSpPr>
          <p:cNvPr id="8" name="Segnaposto testo 14">
            <a:extLst>
              <a:ext uri="{FF2B5EF4-FFF2-40B4-BE49-F238E27FC236}">
                <a16:creationId xmlns:a16="http://schemas.microsoft.com/office/drawing/2014/main" id="{F042844C-ACD5-424E-B019-A00462AEBEE8}"/>
              </a:ext>
            </a:extLst>
          </p:cNvPr>
          <p:cNvSpPr>
            <a:spLocks noGrp="1"/>
          </p:cNvSpPr>
          <p:nvPr>
            <p:ph type="body" sz="quarter" idx="78" hasCustomPrompt="1"/>
          </p:nvPr>
        </p:nvSpPr>
        <p:spPr>
          <a:xfrm>
            <a:off x="847725" y="365624"/>
            <a:ext cx="10506074" cy="89041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ts val="3250"/>
              </a:lnSpc>
              <a:buNone/>
              <a:defRPr sz="3000" b="1">
                <a:solidFill>
                  <a:srgbClr val="0A4F9D"/>
                </a:solidFill>
                <a:latin typeface="Trebuchet MS" panose="020B0603020202020204" pitchFamily="34" charset="0"/>
              </a:defRPr>
            </a:lvl1pPr>
            <a:lvl2pPr>
              <a:defRPr sz="2400">
                <a:solidFill>
                  <a:srgbClr val="FFC000"/>
                </a:solidFill>
              </a:defRPr>
            </a:lvl2pPr>
            <a:lvl3pPr>
              <a:defRPr sz="2000">
                <a:solidFill>
                  <a:srgbClr val="FFC000"/>
                </a:solidFill>
              </a:defRPr>
            </a:lvl3pPr>
            <a:lvl4pPr>
              <a:defRPr sz="1800">
                <a:solidFill>
                  <a:srgbClr val="FFC000"/>
                </a:solidFill>
              </a:defRPr>
            </a:lvl4pPr>
            <a:lvl5pPr>
              <a:defRPr sz="1800">
                <a:solidFill>
                  <a:srgbClr val="FFC000"/>
                </a:solidFill>
              </a:defRPr>
            </a:lvl5pPr>
          </a:lstStyle>
          <a:p>
            <a:pPr lvl="0"/>
            <a:r>
              <a:rPr lang="it-IT" dirty="0"/>
              <a:t>Click </a:t>
            </a:r>
            <a:r>
              <a:rPr lang="it-IT" dirty="0" err="1"/>
              <a:t>here</a:t>
            </a:r>
            <a:r>
              <a:rPr lang="it-IT" dirty="0"/>
              <a:t> to </a:t>
            </a:r>
            <a:r>
              <a:rPr lang="it-IT" dirty="0" err="1"/>
              <a:t>add</a:t>
            </a:r>
            <a:r>
              <a:rPr lang="it-IT" dirty="0"/>
              <a:t> </a:t>
            </a:r>
            <a:r>
              <a:rPr lang="it-IT" dirty="0" err="1"/>
              <a:t>title</a:t>
            </a:r>
            <a:r>
              <a:rPr lang="it-IT" dirty="0"/>
              <a:t> </a:t>
            </a:r>
            <a:br>
              <a:rPr lang="it-IT" dirty="0"/>
            </a:br>
            <a:r>
              <a:rPr lang="en-US" dirty="0"/>
              <a:t>second line</a:t>
            </a:r>
          </a:p>
        </p:txBody>
      </p:sp>
      <p:pic>
        <p:nvPicPr>
          <p:cNvPr id="10" name="Immagine 9">
            <a:extLst>
              <a:ext uri="{FF2B5EF4-FFF2-40B4-BE49-F238E27FC236}">
                <a16:creationId xmlns:a16="http://schemas.microsoft.com/office/drawing/2014/main" id="{3DF9C498-1539-453A-9718-7A2A85A1A35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9819" y="6059567"/>
            <a:ext cx="1747974" cy="798433"/>
          </a:xfrm>
          <a:prstGeom prst="rect">
            <a:avLst/>
          </a:prstGeom>
        </p:spPr>
      </p:pic>
      <p:sp>
        <p:nvSpPr>
          <p:cNvPr id="11" name="CasellaDiTesto 11">
            <a:extLst>
              <a:ext uri="{FF2B5EF4-FFF2-40B4-BE49-F238E27FC236}">
                <a16:creationId xmlns:a16="http://schemas.microsoft.com/office/drawing/2014/main" id="{415D55A1-2666-4695-9074-5C220F4C242F}"/>
              </a:ext>
            </a:extLst>
          </p:cNvPr>
          <p:cNvSpPr txBox="1"/>
          <p:nvPr userDrawn="1"/>
        </p:nvSpPr>
        <p:spPr>
          <a:xfrm>
            <a:off x="9870512" y="6422308"/>
            <a:ext cx="21545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>
                <a:solidFill>
                  <a:schemeClr val="bg1">
                    <a:lumMod val="50000"/>
                  </a:schemeClr>
                </a:solidFill>
                <a:latin typeface="Trebuchet MS" panose="020B0603020202020204" pitchFamily="34" charset="0"/>
              </a:rPr>
              <a:t>www.ieabioenergy.com</a:t>
            </a:r>
          </a:p>
        </p:txBody>
      </p:sp>
      <p:sp>
        <p:nvSpPr>
          <p:cNvPr id="12" name="Segnaposto numero diapositiva 2">
            <a:extLst>
              <a:ext uri="{FF2B5EF4-FFF2-40B4-BE49-F238E27FC236}">
                <a16:creationId xmlns:a16="http://schemas.microsoft.com/office/drawing/2014/main" id="{7CD3FDD5-EEE9-4BCA-9F5B-7A994AABFA6C}"/>
              </a:ext>
            </a:extLst>
          </p:cNvPr>
          <p:cNvSpPr txBox="1">
            <a:spLocks/>
          </p:cNvSpPr>
          <p:nvPr userDrawn="1"/>
        </p:nvSpPr>
        <p:spPr>
          <a:xfrm>
            <a:off x="5067300" y="6347279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8975C6F3-213D-4974-A35F-85C55B19AD5E}" type="slidenum">
              <a:rPr lang="it-IT" sz="1400" smtClean="0"/>
              <a:pPr algn="ctr"/>
              <a:t>‹Nr.›</a:t>
            </a:fld>
            <a:endParaRPr lang="it-IT" sz="1400" dirty="0"/>
          </a:p>
        </p:txBody>
      </p:sp>
    </p:spTree>
    <p:extLst>
      <p:ext uri="{BB962C8B-B14F-4D97-AF65-F5344CB8AC3E}">
        <p14:creationId xmlns:p14="http://schemas.microsoft.com/office/powerpoint/2010/main" val="9997371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G 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9">
            <a:extLst>
              <a:ext uri="{FF2B5EF4-FFF2-40B4-BE49-F238E27FC236}">
                <a16:creationId xmlns:a16="http://schemas.microsoft.com/office/drawing/2014/main" id="{D82CA809-D3CA-48DD-A1BB-8E4BBAEBC35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9819" y="6059567"/>
            <a:ext cx="1747974" cy="798433"/>
          </a:xfrm>
          <a:prstGeom prst="rect">
            <a:avLst/>
          </a:prstGeom>
        </p:spPr>
      </p:pic>
      <p:sp>
        <p:nvSpPr>
          <p:cNvPr id="10" name="CasellaDiTesto 11">
            <a:extLst>
              <a:ext uri="{FF2B5EF4-FFF2-40B4-BE49-F238E27FC236}">
                <a16:creationId xmlns:a16="http://schemas.microsoft.com/office/drawing/2014/main" id="{5B30D339-8C1C-4099-BC42-91FE08C01C20}"/>
              </a:ext>
            </a:extLst>
          </p:cNvPr>
          <p:cNvSpPr txBox="1"/>
          <p:nvPr userDrawn="1"/>
        </p:nvSpPr>
        <p:spPr>
          <a:xfrm>
            <a:off x="9870512" y="6422308"/>
            <a:ext cx="21545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>
                <a:solidFill>
                  <a:schemeClr val="bg1">
                    <a:lumMod val="50000"/>
                  </a:schemeClr>
                </a:solidFill>
                <a:latin typeface="Trebuchet MS" panose="020B0603020202020204" pitchFamily="34" charset="0"/>
              </a:rPr>
              <a:t>www.ieabioenergy.com</a:t>
            </a:r>
          </a:p>
        </p:txBody>
      </p:sp>
      <p:sp>
        <p:nvSpPr>
          <p:cNvPr id="13" name="Segnaposto numero diapositiva 2">
            <a:extLst>
              <a:ext uri="{FF2B5EF4-FFF2-40B4-BE49-F238E27FC236}">
                <a16:creationId xmlns:a16="http://schemas.microsoft.com/office/drawing/2014/main" id="{F8739967-3966-4CE0-8A7D-D36D46ABA624}"/>
              </a:ext>
            </a:extLst>
          </p:cNvPr>
          <p:cNvSpPr txBox="1">
            <a:spLocks/>
          </p:cNvSpPr>
          <p:nvPr userDrawn="1"/>
        </p:nvSpPr>
        <p:spPr>
          <a:xfrm>
            <a:off x="5067300" y="6347279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8975C6F3-213D-4974-A35F-85C55B19AD5E}" type="slidenum">
              <a:rPr lang="it-IT" sz="1400" smtClean="0"/>
              <a:pPr algn="ctr"/>
              <a:t>‹Nr.›</a:t>
            </a:fld>
            <a:endParaRPr lang="it-IT" sz="1400" dirty="0"/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421D57B7-1EE4-47FB-81A1-64BCC494608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535736" y="1798048"/>
            <a:ext cx="4808538" cy="4022725"/>
          </a:xfrm>
        </p:spPr>
        <p:txBody>
          <a:bodyPr/>
          <a:lstStyle/>
          <a:p>
            <a:endParaRPr lang="it-IT" dirty="0"/>
          </a:p>
        </p:txBody>
      </p:sp>
      <p:sp>
        <p:nvSpPr>
          <p:cNvPr id="11" name="Segnaposto immagine 2">
            <a:extLst>
              <a:ext uri="{FF2B5EF4-FFF2-40B4-BE49-F238E27FC236}">
                <a16:creationId xmlns:a16="http://schemas.microsoft.com/office/drawing/2014/main" id="{13B217DE-8CA3-4940-B09D-4829AD5E4C06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847725" y="1780061"/>
            <a:ext cx="4808539" cy="4022725"/>
          </a:xfrm>
        </p:spPr>
        <p:txBody>
          <a:bodyPr/>
          <a:lstStyle/>
          <a:p>
            <a:endParaRPr lang="it-IT" dirty="0"/>
          </a:p>
        </p:txBody>
      </p:sp>
      <p:sp>
        <p:nvSpPr>
          <p:cNvPr id="8" name="Segnaposto testo 14">
            <a:extLst>
              <a:ext uri="{FF2B5EF4-FFF2-40B4-BE49-F238E27FC236}">
                <a16:creationId xmlns:a16="http://schemas.microsoft.com/office/drawing/2014/main" id="{B2D30513-5959-49AC-8620-471DF9AF6245}"/>
              </a:ext>
            </a:extLst>
          </p:cNvPr>
          <p:cNvSpPr>
            <a:spLocks noGrp="1"/>
          </p:cNvSpPr>
          <p:nvPr>
            <p:ph type="body" sz="quarter" idx="78" hasCustomPrompt="1"/>
          </p:nvPr>
        </p:nvSpPr>
        <p:spPr>
          <a:xfrm>
            <a:off x="847725" y="365624"/>
            <a:ext cx="10506074" cy="89041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ts val="3250"/>
              </a:lnSpc>
              <a:buNone/>
              <a:defRPr sz="3000" b="1">
                <a:solidFill>
                  <a:srgbClr val="0A4F9D"/>
                </a:solidFill>
                <a:latin typeface="Trebuchet MS" panose="020B0603020202020204" pitchFamily="34" charset="0"/>
              </a:defRPr>
            </a:lvl1pPr>
            <a:lvl2pPr>
              <a:defRPr sz="2400">
                <a:solidFill>
                  <a:srgbClr val="FFC000"/>
                </a:solidFill>
              </a:defRPr>
            </a:lvl2pPr>
            <a:lvl3pPr>
              <a:defRPr sz="2000">
                <a:solidFill>
                  <a:srgbClr val="FFC000"/>
                </a:solidFill>
              </a:defRPr>
            </a:lvl3pPr>
            <a:lvl4pPr>
              <a:defRPr sz="1800">
                <a:solidFill>
                  <a:srgbClr val="FFC000"/>
                </a:solidFill>
              </a:defRPr>
            </a:lvl4pPr>
            <a:lvl5pPr>
              <a:defRPr sz="1800">
                <a:solidFill>
                  <a:srgbClr val="FFC000"/>
                </a:solidFill>
              </a:defRPr>
            </a:lvl5pPr>
          </a:lstStyle>
          <a:p>
            <a:pPr lvl="0"/>
            <a:r>
              <a:rPr lang="it-IT" dirty="0"/>
              <a:t>Click </a:t>
            </a:r>
            <a:r>
              <a:rPr lang="it-IT" dirty="0" err="1"/>
              <a:t>here</a:t>
            </a:r>
            <a:r>
              <a:rPr lang="it-IT" dirty="0"/>
              <a:t> to </a:t>
            </a:r>
            <a:r>
              <a:rPr lang="it-IT" dirty="0" err="1"/>
              <a:t>add</a:t>
            </a:r>
            <a:r>
              <a:rPr lang="it-IT" dirty="0"/>
              <a:t> </a:t>
            </a:r>
            <a:r>
              <a:rPr lang="it-IT" dirty="0" err="1"/>
              <a:t>title</a:t>
            </a:r>
            <a:r>
              <a:rPr lang="it-IT" dirty="0"/>
              <a:t> </a:t>
            </a:r>
            <a:br>
              <a:rPr lang="it-IT" dirty="0"/>
            </a:br>
            <a:r>
              <a:rPr lang="en-US" dirty="0"/>
              <a:t>second line</a:t>
            </a:r>
          </a:p>
        </p:txBody>
      </p:sp>
    </p:spTree>
    <p:extLst>
      <p:ext uri="{BB962C8B-B14F-4D97-AF65-F5344CB8AC3E}">
        <p14:creationId xmlns:p14="http://schemas.microsoft.com/office/powerpoint/2010/main" val="9959722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End_thank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de-DE"/>
              <a:t>BioTheRoS Workshop, CEBC 2026, Graz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sz="quarter" idx="11" hasCustomPrompt="1"/>
          </p:nvPr>
        </p:nvSpPr>
        <p:spPr>
          <a:xfrm>
            <a:off x="935568" y="2342850"/>
            <a:ext cx="5770033" cy="90141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rgbClr val="0A4F9D"/>
                </a:solidFill>
                <a:latin typeface="Trebuchet MS" panose="020B0603020202020204" pitchFamily="34" charset="0"/>
              </a:defRPr>
            </a:lvl1pPr>
          </a:lstStyle>
          <a:p>
            <a:pPr lvl="0"/>
            <a:r>
              <a:rPr lang="it-IT" dirty="0"/>
              <a:t>Thank </a:t>
            </a:r>
            <a:r>
              <a:rPr lang="it-IT" dirty="0" err="1"/>
              <a:t>you</a:t>
            </a:r>
            <a:endParaRPr lang="it-IT" dirty="0"/>
          </a:p>
        </p:txBody>
      </p:sp>
      <p:sp>
        <p:nvSpPr>
          <p:cNvPr id="19" name="Segnaposto testo 2"/>
          <p:cNvSpPr>
            <a:spLocks noGrp="1"/>
          </p:cNvSpPr>
          <p:nvPr>
            <p:ph type="body" sz="quarter" idx="12" hasCustomPrompt="1"/>
          </p:nvPr>
        </p:nvSpPr>
        <p:spPr>
          <a:xfrm>
            <a:off x="935568" y="3436560"/>
            <a:ext cx="5770033" cy="141656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bg1">
                    <a:lumMod val="50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pPr lvl="0"/>
            <a:r>
              <a:rPr lang="it-IT" dirty="0" err="1"/>
              <a:t>Contact</a:t>
            </a:r>
            <a:r>
              <a:rPr lang="it-IT" dirty="0"/>
              <a:t> </a:t>
            </a:r>
            <a:r>
              <a:rPr lang="it-IT" dirty="0" err="1"/>
              <a:t>Person</a:t>
            </a:r>
            <a:endParaRPr lang="it-IT" dirty="0"/>
          </a:p>
          <a:p>
            <a:pPr lvl="0"/>
            <a:endParaRPr lang="it-IT" dirty="0"/>
          </a:p>
          <a:p>
            <a:pPr lvl="0"/>
            <a:endParaRPr lang="it-IT" dirty="0"/>
          </a:p>
        </p:txBody>
      </p:sp>
      <p:pic>
        <p:nvPicPr>
          <p:cNvPr id="22" name="Immagine 21">
            <a:extLst>
              <a:ext uri="{FF2B5EF4-FFF2-40B4-BE49-F238E27FC236}">
                <a16:creationId xmlns:a16="http://schemas.microsoft.com/office/drawing/2014/main" id="{5F52D289-FF2E-4E22-9D87-675C9A0D7E0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17" t="7057" r="15192" b="13643"/>
          <a:stretch/>
        </p:blipFill>
        <p:spPr>
          <a:xfrm>
            <a:off x="8344944" y="2473224"/>
            <a:ext cx="2302962" cy="1911551"/>
          </a:xfrm>
          <a:prstGeom prst="rect">
            <a:avLst/>
          </a:prstGeom>
        </p:spPr>
      </p:pic>
      <p:sp>
        <p:nvSpPr>
          <p:cNvPr id="12" name="CasellaDiTesto 1">
            <a:extLst>
              <a:ext uri="{FF2B5EF4-FFF2-40B4-BE49-F238E27FC236}">
                <a16:creationId xmlns:a16="http://schemas.microsoft.com/office/drawing/2014/main" id="{4E1ADC2A-5368-44CA-B5C4-82FBBE3C950E}"/>
              </a:ext>
            </a:extLst>
          </p:cNvPr>
          <p:cNvSpPr txBox="1"/>
          <p:nvPr userDrawn="1"/>
        </p:nvSpPr>
        <p:spPr>
          <a:xfrm>
            <a:off x="6800851" y="4814592"/>
            <a:ext cx="53911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dirty="0">
                <a:solidFill>
                  <a:schemeClr val="accent2"/>
                </a:solidFill>
                <a:latin typeface="Trebuchet MS" panose="020B0603020202020204" pitchFamily="34" charset="0"/>
              </a:rPr>
              <a:t>www.ieabioenergy.com</a:t>
            </a:r>
          </a:p>
        </p:txBody>
      </p:sp>
      <p:grpSp>
        <p:nvGrpSpPr>
          <p:cNvPr id="13" name="Gruppo 12">
            <a:extLst>
              <a:ext uri="{FF2B5EF4-FFF2-40B4-BE49-F238E27FC236}">
                <a16:creationId xmlns:a16="http://schemas.microsoft.com/office/drawing/2014/main" id="{A956FEDC-7375-4414-92A6-B8EA194E1A80}"/>
              </a:ext>
            </a:extLst>
          </p:cNvPr>
          <p:cNvGrpSpPr/>
          <p:nvPr userDrawn="1"/>
        </p:nvGrpSpPr>
        <p:grpSpPr>
          <a:xfrm>
            <a:off x="0" y="6095956"/>
            <a:ext cx="12192000" cy="769197"/>
            <a:chOff x="0" y="6095956"/>
            <a:chExt cx="12192000" cy="769197"/>
          </a:xfrm>
        </p:grpSpPr>
        <p:grpSp>
          <p:nvGrpSpPr>
            <p:cNvPr id="14" name="Group 7">
              <a:extLst>
                <a:ext uri="{FF2B5EF4-FFF2-40B4-BE49-F238E27FC236}">
                  <a16:creationId xmlns:a16="http://schemas.microsoft.com/office/drawing/2014/main" id="{F798AFA1-F319-44B8-ABD2-B8F5FD61FA2D}"/>
                </a:ext>
              </a:extLst>
            </p:cNvPr>
            <p:cNvGrpSpPr/>
            <p:nvPr userDrawn="1"/>
          </p:nvGrpSpPr>
          <p:grpSpPr>
            <a:xfrm>
              <a:off x="0" y="6095956"/>
              <a:ext cx="9144000" cy="769197"/>
              <a:chOff x="0" y="0"/>
              <a:chExt cx="6858000" cy="576898"/>
            </a:xfrm>
          </p:grpSpPr>
          <p:pic>
            <p:nvPicPr>
              <p:cNvPr id="23" name="Picture 8">
                <a:extLst>
                  <a:ext uri="{FF2B5EF4-FFF2-40B4-BE49-F238E27FC236}">
                    <a16:creationId xmlns:a16="http://schemas.microsoft.com/office/drawing/2014/main" id="{763068C2-BFDF-43DD-818F-C733DC70B737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0" y="0"/>
                <a:ext cx="3509963" cy="576897"/>
              </a:xfrm>
              <a:prstGeom prst="rect">
                <a:avLst/>
              </a:prstGeom>
            </p:spPr>
          </p:pic>
          <p:sp>
            <p:nvSpPr>
              <p:cNvPr id="24" name="Rectangle 9">
                <a:extLst>
                  <a:ext uri="{FF2B5EF4-FFF2-40B4-BE49-F238E27FC236}">
                    <a16:creationId xmlns:a16="http://schemas.microsoft.com/office/drawing/2014/main" id="{512F57B4-638B-4A56-B2D5-FE767CA70BCD}"/>
                  </a:ext>
                </a:extLst>
              </p:cNvPr>
              <p:cNvSpPr/>
              <p:nvPr userDrawn="1"/>
            </p:nvSpPr>
            <p:spPr>
              <a:xfrm>
                <a:off x="3362325" y="0"/>
                <a:ext cx="3495675" cy="576898"/>
              </a:xfrm>
              <a:prstGeom prst="rect">
                <a:avLst/>
              </a:prstGeom>
              <a:solidFill>
                <a:srgbClr val="0044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200"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p:grpSp>
        <p:sp>
          <p:nvSpPr>
            <p:cNvPr id="15" name="Rettangolo 14">
              <a:extLst>
                <a:ext uri="{FF2B5EF4-FFF2-40B4-BE49-F238E27FC236}">
                  <a16:creationId xmlns:a16="http://schemas.microsoft.com/office/drawing/2014/main" id="{87A6F615-D6C2-49B6-B835-F2AA286D140C}"/>
                </a:ext>
              </a:extLst>
            </p:cNvPr>
            <p:cNvSpPr/>
            <p:nvPr userDrawn="1"/>
          </p:nvSpPr>
          <p:spPr>
            <a:xfrm>
              <a:off x="9131300" y="6095956"/>
              <a:ext cx="3060700" cy="760995"/>
            </a:xfrm>
            <a:prstGeom prst="rect">
              <a:avLst/>
            </a:prstGeom>
            <a:solidFill>
              <a:srgbClr val="0044FF"/>
            </a:solidFill>
            <a:ln>
              <a:solidFill>
                <a:srgbClr val="0044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</p:grpSp>
    </p:spTree>
    <p:extLst>
      <p:ext uri="{BB962C8B-B14F-4D97-AF65-F5344CB8AC3E}">
        <p14:creationId xmlns:p14="http://schemas.microsoft.com/office/powerpoint/2010/main" val="41769207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, Subtit, img &amp; 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16">
            <a:extLst>
              <a:ext uri="{FF2B5EF4-FFF2-40B4-BE49-F238E27FC236}">
                <a16:creationId xmlns:a16="http://schemas.microsoft.com/office/drawing/2014/main" id="{6523289C-62F3-486E-9DB2-EB366F192D6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47728" y="1405681"/>
            <a:ext cx="10506073" cy="54510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600" b="0" i="0">
                <a:solidFill>
                  <a:srgbClr val="0A4F9D"/>
                </a:solidFill>
                <a:latin typeface="Trebuchet MS" panose="020B0603020202020204" pitchFamily="34" charset="0"/>
              </a:defRPr>
            </a:lvl1pPr>
          </a:lstStyle>
          <a:p>
            <a:pPr lvl="0"/>
            <a:r>
              <a:rPr lang="it-IT" dirty="0" err="1"/>
              <a:t>Subtitle</a:t>
            </a:r>
            <a:endParaRPr lang="it-IT" dirty="0"/>
          </a:p>
        </p:txBody>
      </p:sp>
      <p:sp>
        <p:nvSpPr>
          <p:cNvPr id="8" name="Segnaposto immagine 7">
            <a:extLst>
              <a:ext uri="{FF2B5EF4-FFF2-40B4-BE49-F238E27FC236}">
                <a16:creationId xmlns:a16="http://schemas.microsoft.com/office/drawing/2014/main" id="{E89DD9FF-F322-422D-9F74-F1DA5B27B27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47727" y="2324100"/>
            <a:ext cx="5000625" cy="3660775"/>
          </a:xfrm>
        </p:spPr>
        <p:txBody>
          <a:bodyPr/>
          <a:lstStyle/>
          <a:p>
            <a:endParaRPr lang="it-IT" dirty="0"/>
          </a:p>
        </p:txBody>
      </p:sp>
      <p:sp>
        <p:nvSpPr>
          <p:cNvPr id="10" name="Segnaposto testo 9">
            <a:extLst>
              <a:ext uri="{FF2B5EF4-FFF2-40B4-BE49-F238E27FC236}">
                <a16:creationId xmlns:a16="http://schemas.microsoft.com/office/drawing/2014/main" id="{D5502F6C-D227-44E0-AFC2-09D1618F639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343652" y="2324100"/>
            <a:ext cx="5010149" cy="3660775"/>
          </a:xfrm>
        </p:spPr>
        <p:txBody>
          <a:bodyPr/>
          <a:lstStyle>
            <a:lvl1pPr>
              <a:defRPr sz="2400">
                <a:latin typeface="Trebuchet MS" panose="020B0603020202020204" pitchFamily="34" charset="0"/>
              </a:defRPr>
            </a:lvl1pPr>
            <a:lvl2pPr>
              <a:defRPr sz="2000">
                <a:latin typeface="Trebuchet MS" panose="020B0603020202020204" pitchFamily="34" charset="0"/>
              </a:defRPr>
            </a:lvl2pPr>
            <a:lvl3pPr>
              <a:defRPr sz="1800">
                <a:latin typeface="Trebuchet MS" panose="020B0603020202020204" pitchFamily="34" charset="0"/>
              </a:defRPr>
            </a:lvl3pPr>
            <a:lvl4pPr>
              <a:defRPr sz="1600">
                <a:latin typeface="Trebuchet MS" panose="020B0603020202020204" pitchFamily="34" charset="0"/>
              </a:defRPr>
            </a:lvl4pPr>
            <a:lvl5pPr>
              <a:defRPr sz="1600">
                <a:latin typeface="Trebuchet MS" panose="020B0603020202020204" pitchFamily="34" charset="0"/>
              </a:defRPr>
            </a:lvl5pPr>
          </a:lstStyle>
          <a:p>
            <a:pPr lvl="0"/>
            <a:r>
              <a:rPr lang="it-IT" dirty="0"/>
              <a:t>Click to </a:t>
            </a:r>
            <a:r>
              <a:rPr lang="it-IT" dirty="0" err="1"/>
              <a:t>edit</a:t>
            </a:r>
            <a:r>
              <a:rPr lang="it-IT" dirty="0"/>
              <a:t> text</a:t>
            </a:r>
          </a:p>
          <a:p>
            <a:pPr lvl="1"/>
            <a:r>
              <a:rPr lang="it-IT" dirty="0"/>
              <a:t>Second </a:t>
            </a:r>
            <a:r>
              <a:rPr lang="it-IT" dirty="0" err="1"/>
              <a:t>level</a:t>
            </a:r>
            <a:r>
              <a:rPr lang="it-IT" dirty="0"/>
              <a:t> bullet point</a:t>
            </a:r>
          </a:p>
          <a:p>
            <a:pPr lvl="2"/>
            <a:r>
              <a:rPr lang="it-IT" dirty="0"/>
              <a:t>Third leve bullet point</a:t>
            </a:r>
          </a:p>
          <a:p>
            <a:pPr lvl="3"/>
            <a:r>
              <a:rPr lang="it-IT" dirty="0" err="1"/>
              <a:t>Fourth</a:t>
            </a:r>
            <a:r>
              <a:rPr lang="it-IT" dirty="0"/>
              <a:t> </a:t>
            </a:r>
            <a:r>
              <a:rPr lang="it-IT" dirty="0" err="1"/>
              <a:t>level</a:t>
            </a:r>
            <a:r>
              <a:rPr lang="it-IT" dirty="0"/>
              <a:t> bullet point</a:t>
            </a:r>
          </a:p>
          <a:p>
            <a:pPr lvl="3"/>
            <a:endParaRPr lang="it-IT" dirty="0"/>
          </a:p>
        </p:txBody>
      </p:sp>
      <p:sp>
        <p:nvSpPr>
          <p:cNvPr id="9" name="Segnaposto testo 14">
            <a:extLst>
              <a:ext uri="{FF2B5EF4-FFF2-40B4-BE49-F238E27FC236}">
                <a16:creationId xmlns:a16="http://schemas.microsoft.com/office/drawing/2014/main" id="{7A889915-ECD0-467D-B520-FB1A23C9FC37}"/>
              </a:ext>
            </a:extLst>
          </p:cNvPr>
          <p:cNvSpPr>
            <a:spLocks noGrp="1"/>
          </p:cNvSpPr>
          <p:nvPr>
            <p:ph type="body" sz="quarter" idx="78" hasCustomPrompt="1"/>
          </p:nvPr>
        </p:nvSpPr>
        <p:spPr>
          <a:xfrm>
            <a:off x="847725" y="365624"/>
            <a:ext cx="10506074" cy="89041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ts val="3250"/>
              </a:lnSpc>
              <a:buNone/>
              <a:defRPr sz="3000" b="1">
                <a:solidFill>
                  <a:srgbClr val="0A4F9D"/>
                </a:solidFill>
                <a:latin typeface="Trebuchet MS" panose="020B0603020202020204" pitchFamily="34" charset="0"/>
              </a:defRPr>
            </a:lvl1pPr>
            <a:lvl2pPr>
              <a:defRPr sz="2400">
                <a:solidFill>
                  <a:srgbClr val="FFC000"/>
                </a:solidFill>
              </a:defRPr>
            </a:lvl2pPr>
            <a:lvl3pPr>
              <a:defRPr sz="2000">
                <a:solidFill>
                  <a:srgbClr val="FFC000"/>
                </a:solidFill>
              </a:defRPr>
            </a:lvl3pPr>
            <a:lvl4pPr>
              <a:defRPr sz="1800">
                <a:solidFill>
                  <a:srgbClr val="FFC000"/>
                </a:solidFill>
              </a:defRPr>
            </a:lvl4pPr>
            <a:lvl5pPr>
              <a:defRPr sz="1800">
                <a:solidFill>
                  <a:srgbClr val="FFC000"/>
                </a:solidFill>
              </a:defRPr>
            </a:lvl5pPr>
          </a:lstStyle>
          <a:p>
            <a:pPr lvl="0"/>
            <a:r>
              <a:rPr lang="it-IT" dirty="0"/>
              <a:t>Click </a:t>
            </a:r>
            <a:r>
              <a:rPr lang="it-IT" dirty="0" err="1"/>
              <a:t>here</a:t>
            </a:r>
            <a:r>
              <a:rPr lang="it-IT" dirty="0"/>
              <a:t> to </a:t>
            </a:r>
            <a:r>
              <a:rPr lang="it-IT" dirty="0" err="1"/>
              <a:t>add</a:t>
            </a:r>
            <a:r>
              <a:rPr lang="it-IT" dirty="0"/>
              <a:t> </a:t>
            </a:r>
            <a:r>
              <a:rPr lang="it-IT" dirty="0" err="1"/>
              <a:t>title</a:t>
            </a:r>
            <a:r>
              <a:rPr lang="it-IT" dirty="0"/>
              <a:t> </a:t>
            </a:r>
            <a:br>
              <a:rPr lang="it-IT" dirty="0"/>
            </a:br>
            <a:r>
              <a:rPr lang="en-US" dirty="0"/>
              <a:t>second line</a:t>
            </a:r>
          </a:p>
        </p:txBody>
      </p:sp>
      <p:pic>
        <p:nvPicPr>
          <p:cNvPr id="11" name="Immagine 9">
            <a:extLst>
              <a:ext uri="{FF2B5EF4-FFF2-40B4-BE49-F238E27FC236}">
                <a16:creationId xmlns:a16="http://schemas.microsoft.com/office/drawing/2014/main" id="{74796B07-A6A1-475D-B8C3-2975D2DD75C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9819" y="6059567"/>
            <a:ext cx="1747974" cy="798433"/>
          </a:xfrm>
          <a:prstGeom prst="rect">
            <a:avLst/>
          </a:prstGeom>
        </p:spPr>
      </p:pic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0648C059-B5A7-4C93-90D6-262125C72572}"/>
              </a:ext>
            </a:extLst>
          </p:cNvPr>
          <p:cNvSpPr txBox="1"/>
          <p:nvPr userDrawn="1"/>
        </p:nvSpPr>
        <p:spPr>
          <a:xfrm>
            <a:off x="9870512" y="6422308"/>
            <a:ext cx="21545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>
                <a:solidFill>
                  <a:schemeClr val="bg1">
                    <a:lumMod val="50000"/>
                  </a:schemeClr>
                </a:solidFill>
                <a:latin typeface="Trebuchet MS" panose="020B0603020202020204" pitchFamily="34" charset="0"/>
              </a:rPr>
              <a:t>www.ieabioenergy.com</a:t>
            </a:r>
          </a:p>
        </p:txBody>
      </p:sp>
      <p:sp>
        <p:nvSpPr>
          <p:cNvPr id="13" name="Segnaposto numero diapositiva 2">
            <a:extLst>
              <a:ext uri="{FF2B5EF4-FFF2-40B4-BE49-F238E27FC236}">
                <a16:creationId xmlns:a16="http://schemas.microsoft.com/office/drawing/2014/main" id="{5823FF4E-22DA-4F4E-8024-E29A9B88EE51}"/>
              </a:ext>
            </a:extLst>
          </p:cNvPr>
          <p:cNvSpPr txBox="1">
            <a:spLocks/>
          </p:cNvSpPr>
          <p:nvPr userDrawn="1"/>
        </p:nvSpPr>
        <p:spPr>
          <a:xfrm>
            <a:off x="5067300" y="6347279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8975C6F3-213D-4974-A35F-85C55B19AD5E}" type="slidenum">
              <a:rPr lang="it-IT" sz="1400" smtClean="0"/>
              <a:pPr algn="ctr"/>
              <a:t>‹Nr.›</a:t>
            </a:fld>
            <a:endParaRPr lang="it-IT" sz="1400" dirty="0"/>
          </a:p>
        </p:txBody>
      </p:sp>
    </p:spTree>
    <p:extLst>
      <p:ext uri="{BB962C8B-B14F-4D97-AF65-F5344CB8AC3E}">
        <p14:creationId xmlns:p14="http://schemas.microsoft.com/office/powerpoint/2010/main" val="27570119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ultiple Speakers_top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egnaposto testo 4">
            <a:extLst>
              <a:ext uri="{FF2B5EF4-FFF2-40B4-BE49-F238E27FC236}">
                <a16:creationId xmlns:a16="http://schemas.microsoft.com/office/drawing/2014/main" id="{8F29DA7E-D882-4F3C-B184-18F650703F5C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1204753" y="3690928"/>
            <a:ext cx="1531937" cy="724249"/>
          </a:xfrm>
        </p:spPr>
        <p:txBody>
          <a:bodyPr>
            <a:normAutofit/>
          </a:bodyPr>
          <a:lstStyle>
            <a:lvl1pPr marL="0" indent="0">
              <a:lnSpc>
                <a:spcPts val="2000"/>
              </a:lnSpc>
              <a:buNone/>
              <a:defRPr sz="1800">
                <a:latin typeface="Trebuchet MS" panose="020B0603020202020204" pitchFamily="34" charset="0"/>
              </a:defRPr>
            </a:lvl1pPr>
          </a:lstStyle>
          <a:p>
            <a:r>
              <a:rPr lang="it-IT" dirty="0"/>
              <a:t>NAME, SURNAME</a:t>
            </a:r>
          </a:p>
        </p:txBody>
      </p:sp>
      <p:sp>
        <p:nvSpPr>
          <p:cNvPr id="9" name="Segnaposto testo 5">
            <a:extLst>
              <a:ext uri="{FF2B5EF4-FFF2-40B4-BE49-F238E27FC236}">
                <a16:creationId xmlns:a16="http://schemas.microsoft.com/office/drawing/2014/main" id="{70392CBA-7109-428D-B18A-F9D373C042B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204753" y="4547018"/>
            <a:ext cx="1531937" cy="724250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latin typeface="Trebuchet MS" panose="020B0603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it-IT" dirty="0"/>
              <a:t>Title, </a:t>
            </a:r>
            <a:r>
              <a:rPr lang="it-IT" dirty="0" err="1"/>
              <a:t>Organisation</a:t>
            </a:r>
            <a:endParaRPr lang="it-IT" dirty="0"/>
          </a:p>
        </p:txBody>
      </p:sp>
      <p:sp>
        <p:nvSpPr>
          <p:cNvPr id="10" name="Segnaposto testo 6">
            <a:extLst>
              <a:ext uri="{FF2B5EF4-FFF2-40B4-BE49-F238E27FC236}">
                <a16:creationId xmlns:a16="http://schemas.microsoft.com/office/drawing/2014/main" id="{F306F2B1-058A-40B6-965F-64BDD75C67A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04753" y="5388771"/>
            <a:ext cx="1531937" cy="484952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latin typeface="Trebuchet MS" panose="020B0603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it-IT" dirty="0"/>
              <a:t>Click to </a:t>
            </a:r>
            <a:r>
              <a:rPr lang="it-IT" dirty="0" err="1"/>
              <a:t>edit</a:t>
            </a:r>
            <a:r>
              <a:rPr lang="it-IT" dirty="0"/>
              <a:t> text</a:t>
            </a:r>
          </a:p>
          <a:p>
            <a:endParaRPr lang="it-IT" dirty="0"/>
          </a:p>
        </p:txBody>
      </p:sp>
      <p:sp>
        <p:nvSpPr>
          <p:cNvPr id="13" name="Segnaposto testo 9">
            <a:extLst>
              <a:ext uri="{FF2B5EF4-FFF2-40B4-BE49-F238E27FC236}">
                <a16:creationId xmlns:a16="http://schemas.microsoft.com/office/drawing/2014/main" id="{03C60D72-7B5C-4F24-8788-063B5485C3E5}"/>
              </a:ext>
            </a:extLst>
          </p:cNvPr>
          <p:cNvSpPr>
            <a:spLocks noGrp="1"/>
          </p:cNvSpPr>
          <p:nvPr>
            <p:ph type="body" sz="half" idx="49" hasCustomPrompt="1"/>
          </p:nvPr>
        </p:nvSpPr>
        <p:spPr>
          <a:xfrm>
            <a:off x="2817963" y="3690928"/>
            <a:ext cx="1531937" cy="724249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>
                <a:latin typeface="Trebuchet MS" panose="020B0603020202020204" pitchFamily="34" charset="0"/>
              </a:defRPr>
            </a:lvl1pPr>
          </a:lstStyle>
          <a:p>
            <a:r>
              <a:rPr lang="it-IT" dirty="0"/>
              <a:t>NAME, SURNAME</a:t>
            </a:r>
          </a:p>
        </p:txBody>
      </p:sp>
      <p:sp>
        <p:nvSpPr>
          <p:cNvPr id="14" name="Segnaposto testo 10">
            <a:extLst>
              <a:ext uri="{FF2B5EF4-FFF2-40B4-BE49-F238E27FC236}">
                <a16:creationId xmlns:a16="http://schemas.microsoft.com/office/drawing/2014/main" id="{40018A5A-FAB8-4AEB-B1D4-72BDA9666F0F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2817963" y="4547018"/>
            <a:ext cx="1531937" cy="724250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latin typeface="Trebuchet MS" panose="020B0603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it-IT" dirty="0"/>
              <a:t>Title, </a:t>
            </a:r>
            <a:r>
              <a:rPr lang="it-IT" dirty="0" err="1"/>
              <a:t>Organisation</a:t>
            </a:r>
            <a:endParaRPr lang="it-IT" dirty="0"/>
          </a:p>
        </p:txBody>
      </p:sp>
      <p:sp>
        <p:nvSpPr>
          <p:cNvPr id="15" name="Segnaposto testo 11">
            <a:extLst>
              <a:ext uri="{FF2B5EF4-FFF2-40B4-BE49-F238E27FC236}">
                <a16:creationId xmlns:a16="http://schemas.microsoft.com/office/drawing/2014/main" id="{C5BF10EA-F235-400C-9401-433010385881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2817963" y="5388771"/>
            <a:ext cx="1531937" cy="484952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latin typeface="Trebuchet MS" panose="020B0603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it-IT" dirty="0"/>
              <a:t>Click to </a:t>
            </a:r>
            <a:r>
              <a:rPr lang="it-IT" dirty="0" err="1"/>
              <a:t>edit</a:t>
            </a:r>
            <a:r>
              <a:rPr lang="it-IT" dirty="0"/>
              <a:t> text</a:t>
            </a:r>
          </a:p>
          <a:p>
            <a:endParaRPr lang="it-IT" dirty="0"/>
          </a:p>
        </p:txBody>
      </p:sp>
      <p:sp>
        <p:nvSpPr>
          <p:cNvPr id="17" name="Segnaposto testo 13">
            <a:extLst>
              <a:ext uri="{FF2B5EF4-FFF2-40B4-BE49-F238E27FC236}">
                <a16:creationId xmlns:a16="http://schemas.microsoft.com/office/drawing/2014/main" id="{9962FC44-F546-48BC-A24D-0AC5E13FBB43}"/>
              </a:ext>
            </a:extLst>
          </p:cNvPr>
          <p:cNvSpPr>
            <a:spLocks noGrp="1"/>
          </p:cNvSpPr>
          <p:nvPr>
            <p:ph type="body" sz="half" idx="54" hasCustomPrompt="1"/>
          </p:nvPr>
        </p:nvSpPr>
        <p:spPr>
          <a:xfrm>
            <a:off x="4423738" y="3690928"/>
            <a:ext cx="1531937" cy="724249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>
                <a:latin typeface="Trebuchet MS" panose="020B0603020202020204" pitchFamily="34" charset="0"/>
              </a:defRPr>
            </a:lvl1pPr>
          </a:lstStyle>
          <a:p>
            <a:r>
              <a:rPr lang="it-IT" dirty="0"/>
              <a:t>NAME, SURNAME</a:t>
            </a:r>
          </a:p>
        </p:txBody>
      </p:sp>
      <p:sp>
        <p:nvSpPr>
          <p:cNvPr id="18" name="Segnaposto testo 14">
            <a:extLst>
              <a:ext uri="{FF2B5EF4-FFF2-40B4-BE49-F238E27FC236}">
                <a16:creationId xmlns:a16="http://schemas.microsoft.com/office/drawing/2014/main" id="{554DB56B-3A7A-428C-A521-BCB4DD25E402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4423738" y="4547018"/>
            <a:ext cx="1531937" cy="724250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latin typeface="Trebuchet MS" panose="020B0603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it-IT" dirty="0"/>
              <a:t>Title, </a:t>
            </a:r>
            <a:r>
              <a:rPr lang="it-IT" dirty="0" err="1"/>
              <a:t>Organisation</a:t>
            </a:r>
            <a:endParaRPr lang="it-IT" dirty="0"/>
          </a:p>
        </p:txBody>
      </p:sp>
      <p:sp>
        <p:nvSpPr>
          <p:cNvPr id="19" name="Segnaposto testo 15">
            <a:extLst>
              <a:ext uri="{FF2B5EF4-FFF2-40B4-BE49-F238E27FC236}">
                <a16:creationId xmlns:a16="http://schemas.microsoft.com/office/drawing/2014/main" id="{F7D26E4A-313B-4E76-AB77-F4209EFFD59A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4423738" y="5388771"/>
            <a:ext cx="1531937" cy="484952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latin typeface="Trebuchet MS" panose="020B0603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it-IT" dirty="0"/>
              <a:t>Click to </a:t>
            </a:r>
            <a:r>
              <a:rPr lang="it-IT" dirty="0" err="1"/>
              <a:t>edit</a:t>
            </a:r>
            <a:r>
              <a:rPr lang="it-IT" dirty="0"/>
              <a:t> text</a:t>
            </a:r>
          </a:p>
          <a:p>
            <a:endParaRPr lang="it-IT" dirty="0"/>
          </a:p>
        </p:txBody>
      </p:sp>
      <p:sp>
        <p:nvSpPr>
          <p:cNvPr id="21" name="Segnaposto testo 17">
            <a:extLst>
              <a:ext uri="{FF2B5EF4-FFF2-40B4-BE49-F238E27FC236}">
                <a16:creationId xmlns:a16="http://schemas.microsoft.com/office/drawing/2014/main" id="{616EC46F-E721-4BEF-965E-1C13F8390F27}"/>
              </a:ext>
            </a:extLst>
          </p:cNvPr>
          <p:cNvSpPr>
            <a:spLocks noGrp="1"/>
          </p:cNvSpPr>
          <p:nvPr>
            <p:ph type="body" sz="half" idx="59" hasCustomPrompt="1"/>
          </p:nvPr>
        </p:nvSpPr>
        <p:spPr>
          <a:xfrm>
            <a:off x="6031396" y="3690928"/>
            <a:ext cx="1531937" cy="724249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>
                <a:latin typeface="Trebuchet MS" panose="020B0603020202020204" pitchFamily="34" charset="0"/>
              </a:defRPr>
            </a:lvl1pPr>
          </a:lstStyle>
          <a:p>
            <a:r>
              <a:rPr lang="it-IT" dirty="0"/>
              <a:t>NAME, SURNAME</a:t>
            </a:r>
          </a:p>
        </p:txBody>
      </p:sp>
      <p:sp>
        <p:nvSpPr>
          <p:cNvPr id="22" name="Segnaposto testo 18">
            <a:extLst>
              <a:ext uri="{FF2B5EF4-FFF2-40B4-BE49-F238E27FC236}">
                <a16:creationId xmlns:a16="http://schemas.microsoft.com/office/drawing/2014/main" id="{972CD530-6EC7-49F2-958D-107026F4C4A1}"/>
              </a:ext>
            </a:extLst>
          </p:cNvPr>
          <p:cNvSpPr>
            <a:spLocks noGrp="1"/>
          </p:cNvSpPr>
          <p:nvPr>
            <p:ph type="body" sz="quarter" idx="60" hasCustomPrompt="1"/>
          </p:nvPr>
        </p:nvSpPr>
        <p:spPr>
          <a:xfrm>
            <a:off x="6031396" y="4547018"/>
            <a:ext cx="1531937" cy="724250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latin typeface="Trebuchet MS" panose="020B0603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it-IT" dirty="0"/>
              <a:t>Title, </a:t>
            </a:r>
            <a:r>
              <a:rPr lang="it-IT" dirty="0" err="1"/>
              <a:t>Organisation</a:t>
            </a:r>
            <a:endParaRPr lang="it-IT" dirty="0"/>
          </a:p>
        </p:txBody>
      </p:sp>
      <p:sp>
        <p:nvSpPr>
          <p:cNvPr id="23" name="Segnaposto testo 19">
            <a:extLst>
              <a:ext uri="{FF2B5EF4-FFF2-40B4-BE49-F238E27FC236}">
                <a16:creationId xmlns:a16="http://schemas.microsoft.com/office/drawing/2014/main" id="{31E746B6-A92D-4ACC-9044-040DB239571A}"/>
              </a:ext>
            </a:extLst>
          </p:cNvPr>
          <p:cNvSpPr>
            <a:spLocks noGrp="1"/>
          </p:cNvSpPr>
          <p:nvPr>
            <p:ph type="body" sz="quarter" idx="62" hasCustomPrompt="1"/>
          </p:nvPr>
        </p:nvSpPr>
        <p:spPr>
          <a:xfrm>
            <a:off x="6031396" y="5388771"/>
            <a:ext cx="1531937" cy="484952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latin typeface="Trebuchet MS" panose="020B0603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it-IT" dirty="0"/>
              <a:t>Click to </a:t>
            </a:r>
            <a:r>
              <a:rPr lang="it-IT" dirty="0" err="1"/>
              <a:t>edit</a:t>
            </a:r>
            <a:r>
              <a:rPr lang="it-IT" dirty="0"/>
              <a:t> text</a:t>
            </a:r>
          </a:p>
          <a:p>
            <a:endParaRPr lang="it-IT" dirty="0"/>
          </a:p>
        </p:txBody>
      </p:sp>
      <p:sp>
        <p:nvSpPr>
          <p:cNvPr id="25" name="Segnaposto testo 21">
            <a:extLst>
              <a:ext uri="{FF2B5EF4-FFF2-40B4-BE49-F238E27FC236}">
                <a16:creationId xmlns:a16="http://schemas.microsoft.com/office/drawing/2014/main" id="{0ED7253F-2530-4E1F-B41B-F3A9C9F8E036}"/>
              </a:ext>
            </a:extLst>
          </p:cNvPr>
          <p:cNvSpPr>
            <a:spLocks noGrp="1"/>
          </p:cNvSpPr>
          <p:nvPr>
            <p:ph type="body" sz="half" idx="64" hasCustomPrompt="1"/>
          </p:nvPr>
        </p:nvSpPr>
        <p:spPr>
          <a:xfrm>
            <a:off x="7644606" y="3690928"/>
            <a:ext cx="1531937" cy="724249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>
                <a:latin typeface="Trebuchet MS" panose="020B0603020202020204" pitchFamily="34" charset="0"/>
              </a:defRPr>
            </a:lvl1pPr>
          </a:lstStyle>
          <a:p>
            <a:r>
              <a:rPr lang="it-IT" dirty="0"/>
              <a:t>NAME, SURNAME</a:t>
            </a:r>
          </a:p>
        </p:txBody>
      </p:sp>
      <p:sp>
        <p:nvSpPr>
          <p:cNvPr id="26" name="Segnaposto testo 22">
            <a:extLst>
              <a:ext uri="{FF2B5EF4-FFF2-40B4-BE49-F238E27FC236}">
                <a16:creationId xmlns:a16="http://schemas.microsoft.com/office/drawing/2014/main" id="{8C2AB288-2D0C-4E91-AD3C-F1A0487580C7}"/>
              </a:ext>
            </a:extLst>
          </p:cNvPr>
          <p:cNvSpPr>
            <a:spLocks noGrp="1"/>
          </p:cNvSpPr>
          <p:nvPr>
            <p:ph type="body" sz="quarter" idx="65" hasCustomPrompt="1"/>
          </p:nvPr>
        </p:nvSpPr>
        <p:spPr>
          <a:xfrm>
            <a:off x="7644606" y="4547018"/>
            <a:ext cx="1531937" cy="724250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latin typeface="Trebuchet MS" panose="020B0603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it-IT" dirty="0"/>
              <a:t>Title, </a:t>
            </a:r>
            <a:r>
              <a:rPr lang="it-IT" dirty="0" err="1"/>
              <a:t>Organisation</a:t>
            </a:r>
            <a:endParaRPr lang="it-IT" dirty="0"/>
          </a:p>
        </p:txBody>
      </p:sp>
      <p:sp>
        <p:nvSpPr>
          <p:cNvPr id="27" name="Segnaposto testo 23">
            <a:extLst>
              <a:ext uri="{FF2B5EF4-FFF2-40B4-BE49-F238E27FC236}">
                <a16:creationId xmlns:a16="http://schemas.microsoft.com/office/drawing/2014/main" id="{78A24618-EF7D-4D1B-A673-1EACB6E4907E}"/>
              </a:ext>
            </a:extLst>
          </p:cNvPr>
          <p:cNvSpPr>
            <a:spLocks noGrp="1"/>
          </p:cNvSpPr>
          <p:nvPr>
            <p:ph type="body" sz="quarter" idx="67" hasCustomPrompt="1"/>
          </p:nvPr>
        </p:nvSpPr>
        <p:spPr>
          <a:xfrm>
            <a:off x="7644606" y="5388771"/>
            <a:ext cx="1531937" cy="484952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latin typeface="Trebuchet MS" panose="020B0603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it-IT" dirty="0"/>
              <a:t>Click to </a:t>
            </a:r>
            <a:r>
              <a:rPr lang="it-IT" dirty="0" err="1"/>
              <a:t>edit</a:t>
            </a:r>
            <a:r>
              <a:rPr lang="it-IT" dirty="0"/>
              <a:t> text</a:t>
            </a:r>
          </a:p>
          <a:p>
            <a:endParaRPr lang="it-IT" dirty="0"/>
          </a:p>
        </p:txBody>
      </p:sp>
      <p:sp>
        <p:nvSpPr>
          <p:cNvPr id="29" name="Segnaposto testo 25">
            <a:extLst>
              <a:ext uri="{FF2B5EF4-FFF2-40B4-BE49-F238E27FC236}">
                <a16:creationId xmlns:a16="http://schemas.microsoft.com/office/drawing/2014/main" id="{A45415E7-9BBB-44D7-895F-129A38A046E7}"/>
              </a:ext>
            </a:extLst>
          </p:cNvPr>
          <p:cNvSpPr>
            <a:spLocks noGrp="1"/>
          </p:cNvSpPr>
          <p:nvPr>
            <p:ph type="body" sz="half" idx="69" hasCustomPrompt="1"/>
          </p:nvPr>
        </p:nvSpPr>
        <p:spPr>
          <a:xfrm>
            <a:off x="9250381" y="3690928"/>
            <a:ext cx="1531937" cy="724249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>
                <a:latin typeface="Trebuchet MS" panose="020B0603020202020204" pitchFamily="34" charset="0"/>
              </a:defRPr>
            </a:lvl1pPr>
          </a:lstStyle>
          <a:p>
            <a:r>
              <a:rPr lang="it-IT" dirty="0"/>
              <a:t>NAME, SURNAME</a:t>
            </a:r>
          </a:p>
        </p:txBody>
      </p:sp>
      <p:sp>
        <p:nvSpPr>
          <p:cNvPr id="30" name="Segnaposto testo 26">
            <a:extLst>
              <a:ext uri="{FF2B5EF4-FFF2-40B4-BE49-F238E27FC236}">
                <a16:creationId xmlns:a16="http://schemas.microsoft.com/office/drawing/2014/main" id="{56582711-2B0B-4B3D-A78B-BABEFE10E378}"/>
              </a:ext>
            </a:extLst>
          </p:cNvPr>
          <p:cNvSpPr>
            <a:spLocks noGrp="1"/>
          </p:cNvSpPr>
          <p:nvPr>
            <p:ph type="body" sz="quarter" idx="70" hasCustomPrompt="1"/>
          </p:nvPr>
        </p:nvSpPr>
        <p:spPr>
          <a:xfrm>
            <a:off x="9250381" y="4547018"/>
            <a:ext cx="1531937" cy="724250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latin typeface="Trebuchet MS" panose="020B0603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it-IT" dirty="0"/>
              <a:t>Title, </a:t>
            </a:r>
            <a:r>
              <a:rPr lang="it-IT" dirty="0" err="1"/>
              <a:t>Organisation</a:t>
            </a:r>
            <a:endParaRPr lang="it-IT" dirty="0"/>
          </a:p>
        </p:txBody>
      </p:sp>
      <p:sp>
        <p:nvSpPr>
          <p:cNvPr id="31" name="Segnaposto testo 27">
            <a:extLst>
              <a:ext uri="{FF2B5EF4-FFF2-40B4-BE49-F238E27FC236}">
                <a16:creationId xmlns:a16="http://schemas.microsoft.com/office/drawing/2014/main" id="{24974679-675C-4549-A048-7802DEC42E3A}"/>
              </a:ext>
            </a:extLst>
          </p:cNvPr>
          <p:cNvSpPr>
            <a:spLocks noGrp="1"/>
          </p:cNvSpPr>
          <p:nvPr>
            <p:ph type="body" sz="quarter" idx="72" hasCustomPrompt="1"/>
          </p:nvPr>
        </p:nvSpPr>
        <p:spPr>
          <a:xfrm>
            <a:off x="9250381" y="5388771"/>
            <a:ext cx="1531937" cy="484952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latin typeface="Trebuchet MS" panose="020B0603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it-IT" dirty="0"/>
              <a:t>Click to </a:t>
            </a:r>
            <a:r>
              <a:rPr lang="it-IT" dirty="0" err="1"/>
              <a:t>edit</a:t>
            </a:r>
            <a:r>
              <a:rPr lang="it-IT" dirty="0"/>
              <a:t> text</a:t>
            </a:r>
          </a:p>
          <a:p>
            <a:endParaRPr lang="it-IT" dirty="0"/>
          </a:p>
        </p:txBody>
      </p:sp>
      <p:sp>
        <p:nvSpPr>
          <p:cNvPr id="6" name="Segnaposto immagine 5">
            <a:extLst>
              <a:ext uri="{FF2B5EF4-FFF2-40B4-BE49-F238E27FC236}">
                <a16:creationId xmlns:a16="http://schemas.microsoft.com/office/drawing/2014/main" id="{AA088637-C5C5-4CC1-8EAB-EC1734E62DC5}"/>
              </a:ext>
            </a:extLst>
          </p:cNvPr>
          <p:cNvSpPr>
            <a:spLocks noGrp="1"/>
          </p:cNvSpPr>
          <p:nvPr>
            <p:ph type="pic" sz="quarter" idx="79"/>
          </p:nvPr>
        </p:nvSpPr>
        <p:spPr>
          <a:xfrm>
            <a:off x="1297621" y="2288548"/>
            <a:ext cx="1346200" cy="121285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endParaRPr lang="it-IT" dirty="0"/>
          </a:p>
        </p:txBody>
      </p:sp>
      <p:sp>
        <p:nvSpPr>
          <p:cNvPr id="33" name="Segnaposto immagine 5">
            <a:extLst>
              <a:ext uri="{FF2B5EF4-FFF2-40B4-BE49-F238E27FC236}">
                <a16:creationId xmlns:a16="http://schemas.microsoft.com/office/drawing/2014/main" id="{F8103C48-DBEF-4D68-A9AC-A801F126823D}"/>
              </a:ext>
            </a:extLst>
          </p:cNvPr>
          <p:cNvSpPr>
            <a:spLocks noGrp="1"/>
          </p:cNvSpPr>
          <p:nvPr>
            <p:ph type="pic" sz="quarter" idx="80"/>
          </p:nvPr>
        </p:nvSpPr>
        <p:spPr>
          <a:xfrm>
            <a:off x="2908300" y="2288548"/>
            <a:ext cx="1346200" cy="121285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endParaRPr lang="it-IT" dirty="0"/>
          </a:p>
        </p:txBody>
      </p:sp>
      <p:sp>
        <p:nvSpPr>
          <p:cNvPr id="34" name="Segnaposto immagine 5">
            <a:extLst>
              <a:ext uri="{FF2B5EF4-FFF2-40B4-BE49-F238E27FC236}">
                <a16:creationId xmlns:a16="http://schemas.microsoft.com/office/drawing/2014/main" id="{77728578-9351-4BDD-BFD7-20155AE8555C}"/>
              </a:ext>
            </a:extLst>
          </p:cNvPr>
          <p:cNvSpPr>
            <a:spLocks noGrp="1"/>
          </p:cNvSpPr>
          <p:nvPr>
            <p:ph type="pic" sz="quarter" idx="81"/>
          </p:nvPr>
        </p:nvSpPr>
        <p:spPr>
          <a:xfrm>
            <a:off x="4516606" y="2245976"/>
            <a:ext cx="1346200" cy="121285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endParaRPr lang="it-IT" dirty="0"/>
          </a:p>
        </p:txBody>
      </p:sp>
      <p:sp>
        <p:nvSpPr>
          <p:cNvPr id="35" name="Segnaposto immagine 5">
            <a:extLst>
              <a:ext uri="{FF2B5EF4-FFF2-40B4-BE49-F238E27FC236}">
                <a16:creationId xmlns:a16="http://schemas.microsoft.com/office/drawing/2014/main" id="{E75886BA-D11C-4F28-997D-D127E13BD1D2}"/>
              </a:ext>
            </a:extLst>
          </p:cNvPr>
          <p:cNvSpPr>
            <a:spLocks noGrp="1"/>
          </p:cNvSpPr>
          <p:nvPr>
            <p:ph type="pic" sz="quarter" idx="82"/>
          </p:nvPr>
        </p:nvSpPr>
        <p:spPr>
          <a:xfrm>
            <a:off x="6124912" y="2250818"/>
            <a:ext cx="1346200" cy="121285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endParaRPr lang="it-IT" dirty="0"/>
          </a:p>
        </p:txBody>
      </p:sp>
      <p:sp>
        <p:nvSpPr>
          <p:cNvPr id="37" name="Segnaposto immagine 5">
            <a:extLst>
              <a:ext uri="{FF2B5EF4-FFF2-40B4-BE49-F238E27FC236}">
                <a16:creationId xmlns:a16="http://schemas.microsoft.com/office/drawing/2014/main" id="{73C47062-E805-4FCC-9459-F71FC3CF42A6}"/>
              </a:ext>
            </a:extLst>
          </p:cNvPr>
          <p:cNvSpPr>
            <a:spLocks noGrp="1"/>
          </p:cNvSpPr>
          <p:nvPr>
            <p:ph type="pic" sz="quarter" idx="83"/>
          </p:nvPr>
        </p:nvSpPr>
        <p:spPr>
          <a:xfrm>
            <a:off x="7733218" y="2245976"/>
            <a:ext cx="1346200" cy="121285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endParaRPr lang="it-IT" dirty="0"/>
          </a:p>
        </p:txBody>
      </p:sp>
      <p:sp>
        <p:nvSpPr>
          <p:cNvPr id="38" name="Segnaposto immagine 5">
            <a:extLst>
              <a:ext uri="{FF2B5EF4-FFF2-40B4-BE49-F238E27FC236}">
                <a16:creationId xmlns:a16="http://schemas.microsoft.com/office/drawing/2014/main" id="{AF043A1F-2DFE-445E-B697-C7B4C162D730}"/>
              </a:ext>
            </a:extLst>
          </p:cNvPr>
          <p:cNvSpPr>
            <a:spLocks noGrp="1"/>
          </p:cNvSpPr>
          <p:nvPr>
            <p:ph type="pic" sz="quarter" idx="84"/>
          </p:nvPr>
        </p:nvSpPr>
        <p:spPr>
          <a:xfrm>
            <a:off x="9341524" y="2245976"/>
            <a:ext cx="1346200" cy="121285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endParaRPr lang="it-IT" dirty="0"/>
          </a:p>
        </p:txBody>
      </p:sp>
      <p:sp>
        <p:nvSpPr>
          <p:cNvPr id="32" name="Segnaposto testo 14">
            <a:extLst>
              <a:ext uri="{FF2B5EF4-FFF2-40B4-BE49-F238E27FC236}">
                <a16:creationId xmlns:a16="http://schemas.microsoft.com/office/drawing/2014/main" id="{6689E415-A7CA-4CE3-92DD-25B14C08DDC0}"/>
              </a:ext>
            </a:extLst>
          </p:cNvPr>
          <p:cNvSpPr>
            <a:spLocks noGrp="1"/>
          </p:cNvSpPr>
          <p:nvPr>
            <p:ph type="body" sz="quarter" idx="78" hasCustomPrompt="1"/>
          </p:nvPr>
        </p:nvSpPr>
        <p:spPr>
          <a:xfrm>
            <a:off x="847725" y="365624"/>
            <a:ext cx="10506074" cy="89041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ts val="3250"/>
              </a:lnSpc>
              <a:buNone/>
              <a:defRPr sz="3000" b="1">
                <a:solidFill>
                  <a:srgbClr val="0A4F9D"/>
                </a:solidFill>
                <a:latin typeface="Trebuchet MS" panose="020B0603020202020204" pitchFamily="34" charset="0"/>
              </a:defRPr>
            </a:lvl1pPr>
            <a:lvl2pPr>
              <a:defRPr sz="2400">
                <a:solidFill>
                  <a:srgbClr val="FFC000"/>
                </a:solidFill>
              </a:defRPr>
            </a:lvl2pPr>
            <a:lvl3pPr>
              <a:defRPr sz="2000">
                <a:solidFill>
                  <a:srgbClr val="FFC000"/>
                </a:solidFill>
              </a:defRPr>
            </a:lvl3pPr>
            <a:lvl4pPr>
              <a:defRPr sz="1800">
                <a:solidFill>
                  <a:srgbClr val="FFC000"/>
                </a:solidFill>
              </a:defRPr>
            </a:lvl4pPr>
            <a:lvl5pPr>
              <a:defRPr sz="1800">
                <a:solidFill>
                  <a:srgbClr val="FFC000"/>
                </a:solidFill>
              </a:defRPr>
            </a:lvl5pPr>
          </a:lstStyle>
          <a:p>
            <a:pPr lvl="0"/>
            <a:r>
              <a:rPr lang="it-IT" dirty="0"/>
              <a:t>Click </a:t>
            </a:r>
            <a:r>
              <a:rPr lang="it-IT" dirty="0" err="1"/>
              <a:t>here</a:t>
            </a:r>
            <a:r>
              <a:rPr lang="it-IT" dirty="0"/>
              <a:t> to </a:t>
            </a:r>
            <a:r>
              <a:rPr lang="it-IT" dirty="0" err="1"/>
              <a:t>add</a:t>
            </a:r>
            <a:r>
              <a:rPr lang="it-IT" dirty="0"/>
              <a:t> </a:t>
            </a:r>
            <a:r>
              <a:rPr lang="it-IT" dirty="0" err="1"/>
              <a:t>title</a:t>
            </a:r>
            <a:r>
              <a:rPr lang="it-IT" dirty="0"/>
              <a:t> </a:t>
            </a:r>
            <a:br>
              <a:rPr lang="it-IT" dirty="0"/>
            </a:br>
            <a:r>
              <a:rPr lang="en-US" dirty="0"/>
              <a:t>second line</a:t>
            </a:r>
          </a:p>
        </p:txBody>
      </p:sp>
      <p:sp>
        <p:nvSpPr>
          <p:cNvPr id="40" name="Segnaposto testo 16">
            <a:extLst>
              <a:ext uri="{FF2B5EF4-FFF2-40B4-BE49-F238E27FC236}">
                <a16:creationId xmlns:a16="http://schemas.microsoft.com/office/drawing/2014/main" id="{7673D5CA-06A7-438D-880B-47236CFDD53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47728" y="1405681"/>
            <a:ext cx="10506073" cy="54510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600" b="0" i="0">
                <a:solidFill>
                  <a:srgbClr val="0A4F9D"/>
                </a:solidFill>
                <a:latin typeface="Trebuchet MS" panose="020B0603020202020204" pitchFamily="34" charset="0"/>
              </a:defRPr>
            </a:lvl1pPr>
          </a:lstStyle>
          <a:p>
            <a:pPr lvl="0"/>
            <a:r>
              <a:rPr lang="it-IT" dirty="0" err="1"/>
              <a:t>Subtitle</a:t>
            </a:r>
            <a:endParaRPr lang="it-IT" dirty="0"/>
          </a:p>
        </p:txBody>
      </p:sp>
      <p:pic>
        <p:nvPicPr>
          <p:cNvPr id="36" name="Immagine 9">
            <a:extLst>
              <a:ext uri="{FF2B5EF4-FFF2-40B4-BE49-F238E27FC236}">
                <a16:creationId xmlns:a16="http://schemas.microsoft.com/office/drawing/2014/main" id="{901FFE00-9848-45C0-928C-92ACFE78807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9819" y="6059567"/>
            <a:ext cx="1747974" cy="798433"/>
          </a:xfrm>
          <a:prstGeom prst="rect">
            <a:avLst/>
          </a:prstGeom>
        </p:spPr>
      </p:pic>
      <p:sp>
        <p:nvSpPr>
          <p:cNvPr id="39" name="CasellaDiTesto 11">
            <a:extLst>
              <a:ext uri="{FF2B5EF4-FFF2-40B4-BE49-F238E27FC236}">
                <a16:creationId xmlns:a16="http://schemas.microsoft.com/office/drawing/2014/main" id="{B1E00D78-1FC5-40B0-852B-BD676FFAE966}"/>
              </a:ext>
            </a:extLst>
          </p:cNvPr>
          <p:cNvSpPr txBox="1"/>
          <p:nvPr userDrawn="1"/>
        </p:nvSpPr>
        <p:spPr>
          <a:xfrm>
            <a:off x="9870512" y="6422308"/>
            <a:ext cx="21545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>
                <a:solidFill>
                  <a:schemeClr val="bg1">
                    <a:lumMod val="50000"/>
                  </a:schemeClr>
                </a:solidFill>
                <a:latin typeface="Trebuchet MS" panose="020B0603020202020204" pitchFamily="34" charset="0"/>
              </a:rPr>
              <a:t>www.ieabioenergy.com</a:t>
            </a:r>
          </a:p>
        </p:txBody>
      </p:sp>
      <p:sp>
        <p:nvSpPr>
          <p:cNvPr id="41" name="Segnaposto numero diapositiva 2">
            <a:extLst>
              <a:ext uri="{FF2B5EF4-FFF2-40B4-BE49-F238E27FC236}">
                <a16:creationId xmlns:a16="http://schemas.microsoft.com/office/drawing/2014/main" id="{97638C72-4207-4480-98F3-6A41EA7E0041}"/>
              </a:ext>
            </a:extLst>
          </p:cNvPr>
          <p:cNvSpPr txBox="1">
            <a:spLocks/>
          </p:cNvSpPr>
          <p:nvPr userDrawn="1"/>
        </p:nvSpPr>
        <p:spPr>
          <a:xfrm>
            <a:off x="5067300" y="6347279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8975C6F3-213D-4974-A35F-85C55B19AD5E}" type="slidenum">
              <a:rPr lang="it-IT" sz="1400" smtClean="0"/>
              <a:pPr algn="ctr"/>
              <a:t>‹Nr.›</a:t>
            </a:fld>
            <a:endParaRPr lang="it-IT" sz="1400" dirty="0"/>
          </a:p>
        </p:txBody>
      </p:sp>
    </p:spTree>
    <p:extLst>
      <p:ext uri="{BB962C8B-B14F-4D97-AF65-F5344CB8AC3E}">
        <p14:creationId xmlns:p14="http://schemas.microsoft.com/office/powerpoint/2010/main" val="8067619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olo 3">
            <a:extLst>
              <a:ext uri="{FF2B5EF4-FFF2-40B4-BE49-F238E27FC236}">
                <a16:creationId xmlns:a16="http://schemas.microsoft.com/office/drawing/2014/main" id="{FFEC13CC-DA8F-4AD5-8225-86816CB407B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539986"/>
            <a:ext cx="9103499" cy="2470487"/>
          </a:xfrm>
          <a:prstGeom prst="rect">
            <a:avLst/>
          </a:prstGeom>
        </p:spPr>
        <p:txBody>
          <a:bodyPr/>
          <a:lstStyle>
            <a:lvl1pPr>
              <a:defRPr i="1"/>
            </a:lvl1pPr>
          </a:lstStyle>
          <a:p>
            <a:r>
              <a:rPr lang="it-IT" dirty="0"/>
              <a:t>Quote text </a:t>
            </a:r>
            <a:r>
              <a:rPr lang="it-IT" dirty="0" err="1"/>
              <a:t>goes</a:t>
            </a:r>
            <a:r>
              <a:rPr lang="it-IT" dirty="0"/>
              <a:t> </a:t>
            </a:r>
            <a:r>
              <a:rPr lang="it-IT" dirty="0" err="1"/>
              <a:t>here</a:t>
            </a:r>
            <a:br>
              <a:rPr lang="it-IT" dirty="0"/>
            </a:br>
            <a:r>
              <a:rPr lang="it-IT" dirty="0"/>
              <a:t>Quote text </a:t>
            </a:r>
            <a:r>
              <a:rPr lang="it-IT" dirty="0" err="1"/>
              <a:t>goes</a:t>
            </a:r>
            <a:r>
              <a:rPr lang="it-IT" dirty="0"/>
              <a:t> </a:t>
            </a:r>
            <a:r>
              <a:rPr lang="it-IT" dirty="0" err="1"/>
              <a:t>here</a:t>
            </a:r>
            <a:br>
              <a:rPr lang="it-IT" dirty="0"/>
            </a:br>
            <a:r>
              <a:rPr lang="it-IT" dirty="0"/>
              <a:t>Quote text </a:t>
            </a:r>
            <a:r>
              <a:rPr lang="it-IT" dirty="0" err="1"/>
              <a:t>goes</a:t>
            </a:r>
            <a:r>
              <a:rPr lang="it-IT" dirty="0"/>
              <a:t> </a:t>
            </a:r>
            <a:r>
              <a:rPr lang="it-IT" dirty="0" err="1"/>
              <a:t>here</a:t>
            </a:r>
            <a:endParaRPr lang="it-IT" dirty="0"/>
          </a:p>
        </p:txBody>
      </p:sp>
      <p:sp>
        <p:nvSpPr>
          <p:cNvPr id="9" name="Segnaposto testo 4">
            <a:extLst>
              <a:ext uri="{FF2B5EF4-FFF2-40B4-BE49-F238E27FC236}">
                <a16:creationId xmlns:a16="http://schemas.microsoft.com/office/drawing/2014/main" id="{62298FEA-438C-4FB7-B799-9BFFBA7A81B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4332287"/>
            <a:ext cx="5545137" cy="365125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chemeClr val="bg1">
                    <a:lumMod val="50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r>
              <a:rPr lang="it-IT" dirty="0"/>
              <a:t>Author</a:t>
            </a:r>
          </a:p>
        </p:txBody>
      </p:sp>
      <p:pic>
        <p:nvPicPr>
          <p:cNvPr id="7" name="Immagine 9">
            <a:extLst>
              <a:ext uri="{FF2B5EF4-FFF2-40B4-BE49-F238E27FC236}">
                <a16:creationId xmlns:a16="http://schemas.microsoft.com/office/drawing/2014/main" id="{C7EEA02D-F670-4FF0-BC67-E263771DE37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9819" y="6059567"/>
            <a:ext cx="1747974" cy="798433"/>
          </a:xfrm>
          <a:prstGeom prst="rect">
            <a:avLst/>
          </a:prstGeom>
        </p:spPr>
      </p:pic>
      <p:sp>
        <p:nvSpPr>
          <p:cNvPr id="10" name="CasellaDiTesto 11">
            <a:extLst>
              <a:ext uri="{FF2B5EF4-FFF2-40B4-BE49-F238E27FC236}">
                <a16:creationId xmlns:a16="http://schemas.microsoft.com/office/drawing/2014/main" id="{916567F8-D9A4-4AA0-842E-76495A796EB5}"/>
              </a:ext>
            </a:extLst>
          </p:cNvPr>
          <p:cNvSpPr txBox="1"/>
          <p:nvPr userDrawn="1"/>
        </p:nvSpPr>
        <p:spPr>
          <a:xfrm>
            <a:off x="9870512" y="6422308"/>
            <a:ext cx="21545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>
                <a:solidFill>
                  <a:schemeClr val="bg1">
                    <a:lumMod val="50000"/>
                  </a:schemeClr>
                </a:solidFill>
                <a:latin typeface="Trebuchet MS" panose="020B0603020202020204" pitchFamily="34" charset="0"/>
              </a:rPr>
              <a:t>www.ieabioenergy.com</a:t>
            </a:r>
          </a:p>
        </p:txBody>
      </p:sp>
      <p:sp>
        <p:nvSpPr>
          <p:cNvPr id="11" name="Segnaposto numero diapositiva 2">
            <a:extLst>
              <a:ext uri="{FF2B5EF4-FFF2-40B4-BE49-F238E27FC236}">
                <a16:creationId xmlns:a16="http://schemas.microsoft.com/office/drawing/2014/main" id="{E577B364-376F-4EC1-9ED1-106C15E1D249}"/>
              </a:ext>
            </a:extLst>
          </p:cNvPr>
          <p:cNvSpPr txBox="1">
            <a:spLocks/>
          </p:cNvSpPr>
          <p:nvPr userDrawn="1"/>
        </p:nvSpPr>
        <p:spPr>
          <a:xfrm>
            <a:off x="5067300" y="6347279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8975C6F3-213D-4974-A35F-85C55B19AD5E}" type="slidenum">
              <a:rPr lang="it-IT" sz="1400" smtClean="0"/>
              <a:pPr algn="ctr"/>
              <a:t>‹Nr.›</a:t>
            </a:fld>
            <a:endParaRPr lang="it-IT" sz="1400" dirty="0"/>
          </a:p>
        </p:txBody>
      </p:sp>
    </p:spTree>
    <p:extLst>
      <p:ext uri="{BB962C8B-B14F-4D97-AF65-F5344CB8AC3E}">
        <p14:creationId xmlns:p14="http://schemas.microsoft.com/office/powerpoint/2010/main" val="17452771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oleObject" Target="../embeddings/oleObject1.bin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ags" Target="../tags/tag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think-cell data - do not delete" hidden="1">
            <a:extLst>
              <a:ext uri="{FF2B5EF4-FFF2-40B4-BE49-F238E27FC236}">
                <a16:creationId xmlns:a16="http://schemas.microsoft.com/office/drawing/2014/main" id="{6C841D3A-611C-40EA-9DDE-BDB5420F4BE4}"/>
              </a:ext>
            </a:extLst>
          </p:cNvPr>
          <p:cNvGraphicFramePr>
            <a:graphicFrameLocks/>
          </p:cNvGraphicFramePr>
          <p:nvPr userDrawn="1">
            <p:custDataLst>
              <p:tags r:id="rId12"/>
            </p:custDataLst>
            <p:extLst>
              <p:ext uri="{D42A27DB-BD31-4B8C-83A1-F6EECF244321}">
                <p14:modId xmlns:p14="http://schemas.microsoft.com/office/powerpoint/2010/main" val="54622357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13" imgW="344" imgH="344" progId="TCLayout.ActiveDocument.1">
                  <p:embed/>
                </p:oleObj>
              </mc:Choice>
              <mc:Fallback>
                <p:oleObj name="think-cell Folie" r:id="rId13" imgW="344" imgH="344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" name="Immagine 7">
            <a:extLst>
              <a:ext uri="{FF2B5EF4-FFF2-40B4-BE49-F238E27FC236}">
                <a16:creationId xmlns:a16="http://schemas.microsoft.com/office/drawing/2014/main" id="{C57868B5-7A63-403F-B0D5-201B8346C7B8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19172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2067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it-IT" dirty="0"/>
              <a:t>Click to </a:t>
            </a:r>
            <a:r>
              <a:rPr lang="it-IT" dirty="0" err="1"/>
              <a:t>edit</a:t>
            </a:r>
            <a:r>
              <a:rPr lang="it-IT" dirty="0"/>
              <a:t> </a:t>
            </a:r>
            <a:br>
              <a:rPr lang="it-IT" dirty="0"/>
            </a:br>
            <a:r>
              <a:rPr lang="en-US" dirty="0"/>
              <a:t>second line</a:t>
            </a:r>
            <a:endParaRPr lang="it-IT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dirty="0"/>
              <a:t>Fare clic per modificare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e-DE"/>
              <a:t>BioTheRoS Workshop, CEBC 2026, Graz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90176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87" r:id="rId2"/>
    <p:sldLayoutId id="2147483682" r:id="rId3"/>
    <p:sldLayoutId id="2147483683" r:id="rId4"/>
    <p:sldLayoutId id="2147483688" r:id="rId5"/>
    <p:sldLayoutId id="2147483684" r:id="rId6"/>
    <p:sldLayoutId id="2147483681" r:id="rId7"/>
    <p:sldLayoutId id="2147483673" r:id="rId8"/>
    <p:sldLayoutId id="2147483686" r:id="rId9"/>
    <p:sldLayoutId id="2147483685" r:id="rId10"/>
  </p:sldLayoutIdLst>
  <p:hf hdr="0" ftr="0"/>
  <p:txStyles>
    <p:titleStyle>
      <a:lvl1pPr algn="l" defTabSz="914400" rtl="0" eaLnBrk="1" latinLnBrk="0" hangingPunct="1">
        <a:lnSpc>
          <a:spcPts val="4400"/>
        </a:lnSpc>
        <a:spcBef>
          <a:spcPct val="0"/>
        </a:spcBef>
        <a:buNone/>
        <a:defRPr sz="4400" kern="1200">
          <a:solidFill>
            <a:srgbClr val="0A4F9D"/>
          </a:solidFill>
          <a:latin typeface="Trebuchet MS" panose="020B0603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rgbClr val="0A4F9D"/>
          </a:solidFill>
          <a:latin typeface="Trebuchet MS" panose="020B0603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0A4F9D"/>
          </a:solidFill>
          <a:latin typeface="Trebuchet MS" panose="020B0603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0A4F9D"/>
          </a:solidFill>
          <a:latin typeface="Trebuchet MS" panose="020B0603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rgbClr val="0A4F9D"/>
          </a:solidFill>
          <a:latin typeface="Trebuchet MS" panose="020B0603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rgbClr val="0A4F9D"/>
          </a:solidFill>
          <a:latin typeface="Trebuchet MS" panose="020B0603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est-research.eu/" TargetMode="External"/><Relationship Id="rId2" Type="http://schemas.openxmlformats.org/officeDocument/2006/relationships/hyperlink" Target="mailto:andrea.sonnleitner@best-research.eu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g"/><Relationship Id="rId5" Type="http://schemas.openxmlformats.org/officeDocument/2006/relationships/image" Target="../media/image8.png"/><Relationship Id="rId4" Type="http://schemas.openxmlformats.org/officeDocument/2006/relationships/hyperlink" Target="https://task39.ieabioenergy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F6EC60BC-D2C6-44EC-BD1E-93BC39B831A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endParaRPr lang="it-IT" dirty="0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D9FF6545-A173-49FE-9FF6-C2E9517A375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it-IT" sz="1600" dirty="0"/>
              <a:t>Manuel Schwabl &amp; Elisabeth Wopienka,</a:t>
            </a:r>
            <a:br>
              <a:rPr lang="it-IT" sz="1600" dirty="0"/>
            </a:br>
            <a:r>
              <a:rPr lang="it-IT" sz="1600" dirty="0"/>
              <a:t>BEST Bioenergy and Sustainable Technologies</a:t>
            </a:r>
            <a:br>
              <a:rPr lang="it-IT" sz="1600" dirty="0"/>
            </a:br>
            <a:r>
              <a:rPr lang="it-IT" sz="1600" dirty="0"/>
              <a:t>IEA Bioenergy Task 34 NTL Austria</a:t>
            </a:r>
          </a:p>
          <a:p>
            <a:endParaRPr lang="it-IT" sz="1600" dirty="0"/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8B84F4D6-A220-4E5F-862D-174519E4BA8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r>
              <a:rPr lang="it-IT" dirty="0"/>
              <a:t>IEA Bioenergy Task 34- DTL01.07.2026, </a:t>
            </a:r>
            <a:r>
              <a:rPr lang="it-IT" dirty="0" err="1"/>
              <a:t>Wieselburg</a:t>
            </a:r>
            <a:endParaRPr lang="it-IT" dirty="0"/>
          </a:p>
        </p:txBody>
      </p:sp>
      <p:pic>
        <p:nvPicPr>
          <p:cNvPr id="8" name="Segnaposto immagine 7" descr="Immagine che contiene erba, natura, esterni, campo&#10;&#10;Descrizione generata automaticamente">
            <a:extLst>
              <a:ext uri="{FF2B5EF4-FFF2-40B4-BE49-F238E27FC236}">
                <a16:creationId xmlns:a16="http://schemas.microsoft.com/office/drawing/2014/main" id="{F60FDB53-D3A2-4AAC-BCC3-F72ADBAAFED4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29" r="15329"/>
          <a:stretch>
            <a:fillRect/>
          </a:stretch>
        </p:blipFill>
        <p:spPr/>
      </p:pic>
      <p:sp>
        <p:nvSpPr>
          <p:cNvPr id="9" name="Textplatzhalter 8">
            <a:extLst>
              <a:ext uri="{FF2B5EF4-FFF2-40B4-BE49-F238E27FC236}">
                <a16:creationId xmlns:a16="http://schemas.microsoft.com/office/drawing/2014/main" id="{88900D3F-C669-27C3-8670-4BCD50BC3AD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lnSpcReduction="10000"/>
          </a:bodyPr>
          <a:lstStyle/>
          <a:p>
            <a:r>
              <a:rPr lang="de-AT" dirty="0"/>
              <a:t>Austrian National Stakeholder Workshop</a:t>
            </a:r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F1F85956-09CB-E3BA-AC6C-FB534E9F33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55890" y="458608"/>
            <a:ext cx="6248400" cy="428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49261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1A70B890-0EEE-F01D-6631-E47BBBCE338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0" indent="0">
              <a:buNone/>
            </a:pPr>
            <a:r>
              <a:rPr lang="de-AT" b="1" dirty="0"/>
              <a:t> (</a:t>
            </a:r>
            <a:r>
              <a:rPr lang="de-AT" b="1" dirty="0" err="1"/>
              <a:t>subject</a:t>
            </a:r>
            <a:r>
              <a:rPr lang="de-AT" b="1" dirty="0"/>
              <a:t> </a:t>
            </a:r>
            <a:r>
              <a:rPr lang="de-AT" b="1" dirty="0" err="1"/>
              <a:t>to</a:t>
            </a:r>
            <a:r>
              <a:rPr lang="de-AT" b="1" dirty="0"/>
              <a:t> </a:t>
            </a:r>
            <a:r>
              <a:rPr lang="de-AT" b="1" dirty="0" err="1"/>
              <a:t>short</a:t>
            </a:r>
            <a:r>
              <a:rPr lang="de-AT" b="1" dirty="0"/>
              <a:t>-term </a:t>
            </a:r>
            <a:r>
              <a:rPr lang="de-AT" b="1" dirty="0" err="1"/>
              <a:t>changes</a:t>
            </a:r>
            <a:r>
              <a:rPr lang="de-AT" b="1" dirty="0"/>
              <a:t>)</a:t>
            </a:r>
            <a:endParaRPr lang="de-AT" dirty="0"/>
          </a:p>
          <a:p>
            <a:r>
              <a:rPr lang="de-AT" b="1" dirty="0"/>
              <a:t>09:30</a:t>
            </a:r>
            <a:r>
              <a:rPr lang="de-AT" dirty="0"/>
              <a:t> – Arrival &amp; Registration </a:t>
            </a:r>
          </a:p>
          <a:p>
            <a:r>
              <a:rPr lang="de-AT" b="1" dirty="0"/>
              <a:t>10:00</a:t>
            </a:r>
            <a:r>
              <a:rPr lang="de-AT" dirty="0"/>
              <a:t> – Welcome &amp; </a:t>
            </a:r>
            <a:r>
              <a:rPr lang="de-AT" dirty="0" err="1"/>
              <a:t>Introduction</a:t>
            </a:r>
            <a:r>
              <a:rPr lang="de-AT" dirty="0"/>
              <a:t> </a:t>
            </a:r>
            <a:r>
              <a:rPr lang="de-AT" dirty="0" err="1"/>
              <a:t>of</a:t>
            </a:r>
            <a:r>
              <a:rPr lang="de-AT" dirty="0"/>
              <a:t> IEA </a:t>
            </a:r>
            <a:r>
              <a:rPr lang="de-AT" dirty="0" err="1"/>
              <a:t>Bioenergy</a:t>
            </a:r>
            <a:r>
              <a:rPr lang="de-AT" dirty="0"/>
              <a:t> Task 34 – DTL </a:t>
            </a:r>
          </a:p>
          <a:p>
            <a:r>
              <a:rPr lang="de-AT" b="1" dirty="0"/>
              <a:t>11:30</a:t>
            </a:r>
            <a:r>
              <a:rPr lang="de-AT" dirty="0"/>
              <a:t> – Stakeholder Pitches </a:t>
            </a:r>
          </a:p>
          <a:p>
            <a:r>
              <a:rPr lang="de-AT" b="1" dirty="0"/>
              <a:t>13:00 (</a:t>
            </a:r>
            <a:r>
              <a:rPr lang="de-AT" b="1" dirty="0" err="1"/>
              <a:t>approx</a:t>
            </a:r>
            <a:r>
              <a:rPr lang="de-AT" b="1" dirty="0"/>
              <a:t>.)</a:t>
            </a:r>
            <a:r>
              <a:rPr lang="de-AT" dirty="0"/>
              <a:t> – Lunch &amp; Learn </a:t>
            </a:r>
          </a:p>
          <a:p>
            <a:r>
              <a:rPr lang="de-AT" b="1" dirty="0"/>
              <a:t>14:30</a:t>
            </a:r>
            <a:r>
              <a:rPr lang="de-AT" dirty="0"/>
              <a:t> – Departure </a:t>
            </a:r>
            <a:r>
              <a:rPr lang="de-AT" dirty="0" err="1"/>
              <a:t>Erlaufschlucht</a:t>
            </a:r>
            <a:r>
              <a:rPr lang="de-AT" dirty="0"/>
              <a:t> </a:t>
            </a:r>
          </a:p>
          <a:p>
            <a:r>
              <a:rPr lang="de-AT" b="1" dirty="0"/>
              <a:t>15:00 (</a:t>
            </a:r>
            <a:r>
              <a:rPr lang="de-AT" b="1" dirty="0" err="1"/>
              <a:t>approx</a:t>
            </a:r>
            <a:r>
              <a:rPr lang="de-AT" b="1" dirty="0"/>
              <a:t>.)</a:t>
            </a:r>
            <a:r>
              <a:rPr lang="de-AT" dirty="0"/>
              <a:t> – Networking Hike: </a:t>
            </a:r>
            <a:r>
              <a:rPr lang="de-AT" dirty="0" err="1"/>
              <a:t>Erlaufschlucht</a:t>
            </a:r>
            <a:r>
              <a:rPr lang="de-AT" dirty="0"/>
              <a:t> (ca. 2 </a:t>
            </a:r>
            <a:r>
              <a:rPr lang="de-AT" dirty="0" err="1"/>
              <a:t>hours</a:t>
            </a:r>
            <a:r>
              <a:rPr lang="de-AT" dirty="0"/>
              <a:t>)</a:t>
            </a:r>
            <a:br>
              <a:rPr lang="de-AT" dirty="0"/>
            </a:br>
            <a:r>
              <a:rPr lang="de-AT" b="1" dirty="0"/>
              <a:t> </a:t>
            </a:r>
            <a:r>
              <a:rPr lang="de-AT" dirty="0"/>
              <a:t>(</a:t>
            </a:r>
            <a:r>
              <a:rPr lang="de-AT" dirty="0" err="1"/>
              <a:t>weather-dependent</a:t>
            </a:r>
            <a:r>
              <a:rPr lang="de-AT" b="1" dirty="0"/>
              <a:t>)</a:t>
            </a:r>
            <a:endParaRPr lang="de-AT" dirty="0"/>
          </a:p>
          <a:p>
            <a:endParaRPr lang="de-AT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31267C06-FA29-FE71-BB42-31F22026652B}"/>
              </a:ext>
            </a:extLst>
          </p:cNvPr>
          <p:cNvSpPr>
            <a:spLocks noGrp="1"/>
          </p:cNvSpPr>
          <p:nvPr>
            <p:ph type="body" sz="quarter" idx="78"/>
          </p:nvPr>
        </p:nvSpPr>
        <p:spPr/>
        <p:txBody>
          <a:bodyPr/>
          <a:lstStyle/>
          <a:p>
            <a:r>
              <a:rPr lang="de-AT" dirty="0"/>
              <a:t>Programm </a:t>
            </a:r>
            <a:r>
              <a:rPr lang="de-AT" dirty="0" err="1"/>
              <a:t>Overview</a:t>
            </a:r>
            <a:endParaRPr lang="de-AT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97287D5C-BFE1-1EAF-937D-B337656CD5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26639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D1A535E7-EDB9-4EED-984C-9F73A257028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789008" y="2528561"/>
            <a:ext cx="5770033" cy="3055494"/>
          </a:xfrm>
        </p:spPr>
        <p:txBody>
          <a:bodyPr>
            <a:normAutofit lnSpcReduction="10000"/>
          </a:bodyPr>
          <a:lstStyle/>
          <a:p>
            <a:r>
              <a:rPr lang="it-IT" dirty="0"/>
              <a:t>Manuel Schwabl</a:t>
            </a:r>
          </a:p>
          <a:p>
            <a:r>
              <a:rPr lang="it-IT" dirty="0">
                <a:solidFill>
                  <a:srgbClr val="0A4F9D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Manuel.schwabl@best-research.eu</a:t>
            </a:r>
            <a:endParaRPr lang="it-IT" dirty="0">
              <a:solidFill>
                <a:srgbClr val="0A4F9D"/>
              </a:solidFill>
            </a:endParaRPr>
          </a:p>
          <a:p>
            <a:r>
              <a:rPr lang="it-IT" dirty="0"/>
              <a:t>Elisabeth Wopienka</a:t>
            </a:r>
          </a:p>
          <a:p>
            <a:r>
              <a:rPr lang="it-IT" dirty="0">
                <a:solidFill>
                  <a:srgbClr val="0A4F9D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Elisabeth.wopienka@best-research.eu</a:t>
            </a:r>
            <a:endParaRPr lang="it-IT" dirty="0">
              <a:solidFill>
                <a:srgbClr val="0A4F9D"/>
              </a:solidFill>
            </a:endParaRPr>
          </a:p>
          <a:p>
            <a:endParaRPr lang="it-IT" dirty="0">
              <a:solidFill>
                <a:srgbClr val="0A4F9D"/>
              </a:solidFill>
            </a:endParaRPr>
          </a:p>
          <a:p>
            <a:pPr>
              <a:lnSpc>
                <a:spcPct val="100000"/>
              </a:lnSpc>
            </a:pPr>
            <a:r>
              <a:rPr lang="it-IT" dirty="0">
                <a:solidFill>
                  <a:srgbClr val="0A4F9D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https://www.best-research.eu</a:t>
            </a:r>
            <a:r>
              <a:rPr lang="it-IT" dirty="0">
                <a:solidFill>
                  <a:srgbClr val="0A4F9D"/>
                </a:solidFill>
              </a:rPr>
              <a:t> </a:t>
            </a:r>
          </a:p>
          <a:p>
            <a:pPr>
              <a:lnSpc>
                <a:spcPct val="100000"/>
              </a:lnSpc>
            </a:pPr>
            <a:r>
              <a:rPr lang="it-IT" dirty="0">
                <a:solidFill>
                  <a:srgbClr val="0A4F9D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https://task34.ieabioenergy.com/</a:t>
            </a:r>
            <a:r>
              <a:rPr lang="it-IT" dirty="0">
                <a:solidFill>
                  <a:srgbClr val="0A4F9D"/>
                </a:solidFill>
              </a:rPr>
              <a:t> </a:t>
            </a:r>
          </a:p>
          <a:p>
            <a:endParaRPr lang="it-IT" dirty="0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5D0F7563-5B16-2023-2B13-0100636FAEB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63641" y="4329440"/>
            <a:ext cx="5222181" cy="361732"/>
          </a:xfrm>
          <a:prstGeom prst="rect">
            <a:avLst/>
          </a:prstGeom>
        </p:spPr>
      </p:pic>
      <p:sp>
        <p:nvSpPr>
          <p:cNvPr id="11" name="Textplatzhalter 10">
            <a:extLst>
              <a:ext uri="{FF2B5EF4-FFF2-40B4-BE49-F238E27FC236}">
                <a16:creationId xmlns:a16="http://schemas.microsoft.com/office/drawing/2014/main" id="{E250F98C-EC8B-6F18-07D4-2CDBB283722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9843" y="823241"/>
            <a:ext cx="5770033" cy="901410"/>
          </a:xfrm>
        </p:spPr>
        <p:txBody>
          <a:bodyPr/>
          <a:lstStyle/>
          <a:p>
            <a:endParaRPr lang="de-AT" dirty="0"/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E51B338D-173C-F56E-34B6-136824BAC90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680" y="2562008"/>
            <a:ext cx="1580328" cy="1576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694127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Tema di Office">
  <a:themeElements>
    <a:clrScheme name="Tema di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i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127</Words>
  <Application>Microsoft Office PowerPoint</Application>
  <PresentationFormat>Breitbild</PresentationFormat>
  <Paragraphs>20</Paragraphs>
  <Slides>3</Slides>
  <Notes>1</Notes>
  <HiddenSlides>0</HiddenSlides>
  <MMClips>0</MMClips>
  <ScaleCrop>false</ScaleCrop>
  <HeadingPairs>
    <vt:vector size="8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Eingebettete OLE-Server</vt:lpstr>
      </vt:variant>
      <vt:variant>
        <vt:i4>1</vt:i4>
      </vt:variant>
      <vt:variant>
        <vt:lpstr>Folientitel</vt:lpstr>
      </vt:variant>
      <vt:variant>
        <vt:i4>3</vt:i4>
      </vt:variant>
    </vt:vector>
  </HeadingPairs>
  <TitlesOfParts>
    <vt:vector size="9" baseType="lpstr">
      <vt:lpstr>Arial</vt:lpstr>
      <vt:lpstr>Calibri</vt:lpstr>
      <vt:lpstr>Segoe UI</vt:lpstr>
      <vt:lpstr>Trebuchet MS</vt:lpstr>
      <vt:lpstr>Tema di Office</vt:lpstr>
      <vt:lpstr>think-cell Folie</vt:lpstr>
      <vt:lpstr>PowerPoint-Präsentation</vt:lpstr>
      <vt:lpstr>PowerPoint-Präsentation</vt:lpstr>
      <vt:lpstr>PowerPoint-Präsentation</vt:lpstr>
    </vt:vector>
  </TitlesOfParts>
  <Company>Hewlett-Packard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Eleonora Chelazzi</dc:creator>
  <cp:lastModifiedBy>Irene Sedlmayer</cp:lastModifiedBy>
  <cp:revision>177</cp:revision>
  <cp:lastPrinted>2024-11-12T12:36:50Z</cp:lastPrinted>
  <dcterms:created xsi:type="dcterms:W3CDTF">2020-03-02T15:29:39Z</dcterms:created>
  <dcterms:modified xsi:type="dcterms:W3CDTF">2026-07-01T05:59:59Z</dcterms:modified>
</cp:coreProperties>
</file>